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</p:sldMasterIdLst>
  <p:notesMasterIdLst>
    <p:notesMasterId r:id="rId6"/>
  </p:notesMasterIdLst>
  <p:sldIdLst>
    <p:sldId id="2147469721" r:id="rId5"/>
  </p:sldIdLst>
  <p:sldSz cx="6858000" cy="9710738"/>
  <p:notesSz cx="9710738" cy="685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75E1"/>
    <a:srgbClr val="F4F5F8"/>
    <a:srgbClr val="7188E9"/>
    <a:srgbClr val="4F92EC"/>
    <a:srgbClr val="8B80E6"/>
    <a:srgbClr val="9F7AE3"/>
    <a:srgbClr val="5C8EEB"/>
    <a:srgbClr val="319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19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339975" y="1143000"/>
            <a:ext cx="217805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E9CC1-C706-0F49-92D6-E571CC5EEA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878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4658617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4658617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4658617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58231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4573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6014573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2855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5B8B4328-59C1-D6A0-2D23-526CB791C2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9184" y="2560310"/>
            <a:ext cx="2855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56993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4573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6014573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9289D7-5C2E-68CE-3B90-A9A8960FA8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6023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9E19914-A73D-36ED-F704-267D2EE80C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22184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64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x Icon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3" y="522251"/>
            <a:ext cx="6015274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3" y="1064886"/>
            <a:ext cx="6015274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3846082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1114B1E-A563-1101-CB97-0755E7E651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5" y="3846083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99FA75D-803B-3E4B-7183-E3994966E2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2887" y="3846083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56E8744-4447-9B41-C4EF-92000E2207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9861" y="6914404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D22F55-B345-13EA-70B9-B62C67DD2F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16375" y="6914406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876B04D-418A-408D-4B86-1F152EA3B9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22887" y="6914406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A0C833-46C2-988C-0074-D6A83249C21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09860" y="2570421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CD8935F0-FF95-E453-E9F6-68893F7A504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416375" y="2570421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222353BC-D3DC-BA3E-0558-E3C87FF2BDC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22887" y="2570421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470F1949-6467-FE3B-E626-1F303399B97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860" y="5628633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ED0BCDCE-72FA-F3E6-C968-84566E1BEF5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16375" y="5628633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5AC45EB-6812-379E-D631-F1DE4063831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522887" y="5628633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A6FB466-17DF-825B-8CFE-D36B7DFFAAC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1" y="333357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One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BA31540-DD60-C1FE-84D9-AB3B913DE24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19448" y="333357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Two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47A08AD4-EF40-3EEE-D086-FAFE12BF857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521994" y="333357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Three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488A00D0-DFE0-4018-7DEA-DB963BB63359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309861" y="639290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Four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35021A18-46DC-3008-76D5-10DA7AF4F84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419448" y="639290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Five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69000ADE-09E6-91EC-6A61-155867714C5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4521994" y="639290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Six</a:t>
            </a:r>
          </a:p>
        </p:txBody>
      </p:sp>
    </p:spTree>
    <p:extLst>
      <p:ext uri="{BB962C8B-B14F-4D97-AF65-F5344CB8AC3E}">
        <p14:creationId xmlns:p14="http://schemas.microsoft.com/office/powerpoint/2010/main" val="3849259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Pictogram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6014734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6014734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A0C833-46C2-988C-0074-D6A83249C21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8" y="2570423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7E826685-2A04-0F68-4915-A118119AB3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16902" y="4865140"/>
            <a:ext cx="18022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164A5E75-1C3A-DC3D-81BD-E0B3A496476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419654" y="2572326"/>
            <a:ext cx="523571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5371896C-3F0D-4AC8-A11F-BDE72D75131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19448" y="4867044"/>
            <a:ext cx="18022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Picture Placeholder 15">
            <a:extLst>
              <a:ext uri="{FF2B5EF4-FFF2-40B4-BE49-F238E27FC236}">
                <a16:creationId xmlns:a16="http://schemas.microsoft.com/office/drawing/2014/main" id="{113F9B6D-211A-B9B6-4248-1FACCD47C16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521993" y="2572670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9319EC4E-4AC2-69F0-186B-251CEA53F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521994" y="4867387"/>
            <a:ext cx="18022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B2482E55-CD47-6253-53E5-42929A12AC2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1" y="4345105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One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8A5A533-705A-55BF-9640-A52E87924F4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19448" y="4345105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Two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B81F170-703F-7395-84C2-03E6D079658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521994" y="4345105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Three</a:t>
            </a:r>
          </a:p>
        </p:txBody>
      </p:sp>
    </p:spTree>
    <p:extLst>
      <p:ext uri="{BB962C8B-B14F-4D97-AF65-F5344CB8AC3E}">
        <p14:creationId xmlns:p14="http://schemas.microsoft.com/office/powerpoint/2010/main" val="3651903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Pictogram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4733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3" y="1064886"/>
            <a:ext cx="6014732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A0C833-46C2-988C-0074-D6A83249C21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8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7E826685-2A04-0F68-4915-A118119AB3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9862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164A5E75-1C3A-DC3D-81BD-E0B3A496476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889729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5371896C-3F0D-4AC8-A11F-BDE72D75131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89523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Picture Placeholder 15">
            <a:extLst>
              <a:ext uri="{FF2B5EF4-FFF2-40B4-BE49-F238E27FC236}">
                <a16:creationId xmlns:a16="http://schemas.microsoft.com/office/drawing/2014/main" id="{113F9B6D-211A-B9B6-4248-1FACCD47C16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469391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9319EC4E-4AC2-69F0-186B-251CEA53F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69185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Picture Placeholder 15">
            <a:extLst>
              <a:ext uri="{FF2B5EF4-FFF2-40B4-BE49-F238E27FC236}">
                <a16:creationId xmlns:a16="http://schemas.microsoft.com/office/drawing/2014/main" id="{B2667B7A-D629-4091-56C6-D363D67E793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049052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 err="1"/>
              <a:t>toinsert</a:t>
            </a:r>
            <a:r>
              <a:rPr lang="en-GB"/>
              <a:t>  pictogram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CA6B12B2-861A-5081-56F5-2053A767271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48846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69E0A6E-F6FC-97AD-7624-C07FE47220A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2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One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8EA8597-2A4A-0CD6-F43E-581D734CDCA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892742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Two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8A568C4-ADFE-5A6C-2391-882D49319A87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469185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Three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27AAA7D2-9EA7-4887-CE73-9A4FFE173C8C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052771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Four</a:t>
            </a:r>
          </a:p>
        </p:txBody>
      </p:sp>
    </p:spTree>
    <p:extLst>
      <p:ext uri="{BB962C8B-B14F-4D97-AF65-F5344CB8AC3E}">
        <p14:creationId xmlns:p14="http://schemas.microsoft.com/office/powerpoint/2010/main" val="101115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Columns - Pas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A42F6E-246E-1108-4C12-F80987CC1815}"/>
              </a:ext>
            </a:extLst>
          </p:cNvPr>
          <p:cNvSpPr/>
          <p:nvPr userDrawn="1"/>
        </p:nvSpPr>
        <p:spPr>
          <a:xfrm>
            <a:off x="4441627" y="0"/>
            <a:ext cx="2416373" cy="9710738"/>
          </a:xfrm>
          <a:prstGeom prst="rect">
            <a:avLst/>
          </a:prstGeom>
          <a:solidFill>
            <a:srgbClr val="FA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F44278E-E901-C1DE-92E4-ACA715734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BF118552-E3C1-3540-F57A-9CA2F0C7D6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16023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CD24D4-DA21-58A6-D7F7-52F6BB2323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45889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7033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Columns - Blue /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AD0FDE-F3B7-E9ED-8FBE-820CEDD9BD52}"/>
              </a:ext>
            </a:extLst>
          </p:cNvPr>
          <p:cNvSpPr/>
          <p:nvPr userDrawn="1"/>
        </p:nvSpPr>
        <p:spPr>
          <a:xfrm rot="10800000">
            <a:off x="4522885" y="0"/>
            <a:ext cx="2335112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BD94631-F21A-E9A8-E18B-36A8C2123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78E62AFA-8CAC-DF8F-ECBF-F7D5E587F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16023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FB29449A-7F88-8F52-2169-99B80B5689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45889" y="2560310"/>
            <a:ext cx="1802250" cy="611866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9866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50 Split -  Blue / Purp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1870E7-67C3-31B4-3763-30D7343FC40E}"/>
              </a:ext>
            </a:extLst>
          </p:cNvPr>
          <p:cNvSpPr/>
          <p:nvPr userDrawn="1"/>
        </p:nvSpPr>
        <p:spPr>
          <a:xfrm rot="10800000">
            <a:off x="3429000" y="0"/>
            <a:ext cx="3429000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2855249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7434"/>
            <a:ext cx="2855249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0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A5CF333-E5B7-1960-5F54-967F39A4A1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95325" y="4546869"/>
            <a:ext cx="2025964" cy="41639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tabLst/>
              <a:defRPr sz="13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“Quote Copy Avenir Demi 24pt”.</a:t>
            </a:r>
            <a:endParaRPr lang="en-GB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F395936-4441-9E95-2851-1ED7A64D37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95325" y="5147058"/>
            <a:ext cx="1579662" cy="356825"/>
          </a:xfrm>
        </p:spPr>
        <p:txBody>
          <a:bodyPr/>
          <a:lstStyle>
            <a:lvl1pPr marL="0" indent="0" algn="l">
              <a:buNone/>
              <a:defRPr sz="900">
                <a:solidFill>
                  <a:schemeClr val="bg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1759836-E0B1-5577-37C5-D2B5A794D94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95325" y="5511218"/>
            <a:ext cx="1579662" cy="356825"/>
          </a:xfrm>
        </p:spPr>
        <p:txBody>
          <a:bodyPr/>
          <a:lstStyle>
            <a:lvl1pPr marL="0" indent="0" algn="l">
              <a:buNone/>
              <a:defRPr sz="843">
                <a:solidFill>
                  <a:schemeClr val="bg1"/>
                </a:solidFill>
                <a:latin typeface="+mn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title, Company name</a:t>
            </a:r>
          </a:p>
        </p:txBody>
      </p:sp>
    </p:spTree>
    <p:extLst>
      <p:ext uri="{BB962C8B-B14F-4D97-AF65-F5344CB8AC3E}">
        <p14:creationId xmlns:p14="http://schemas.microsoft.com/office/powerpoint/2010/main" val="659802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50 Text - 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B8773E-2F29-ECD1-16FF-8BC5E75E1E40}"/>
              </a:ext>
            </a:extLst>
          </p:cNvPr>
          <p:cNvSpPr/>
          <p:nvPr userDrawn="1"/>
        </p:nvSpPr>
        <p:spPr>
          <a:xfrm rot="10800000">
            <a:off x="0" y="0"/>
            <a:ext cx="6857999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4776" y="3070572"/>
            <a:ext cx="2632399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14776" y="5109377"/>
            <a:ext cx="2632399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E71408-1F6A-1900-3166-8B0F27B91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2855249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40A9B4-F93C-AB35-66CE-1690CFBC25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7434"/>
            <a:ext cx="2855249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BC752C-CC9E-C49E-83BC-B6B704830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0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01207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8D564B-EB64-218D-674E-69E2C567CF28}"/>
              </a:ext>
            </a:extLst>
          </p:cNvPr>
          <p:cNvSpPr/>
          <p:nvPr userDrawn="1"/>
        </p:nvSpPr>
        <p:spPr>
          <a:xfrm rot="10800000">
            <a:off x="-1" y="2052289"/>
            <a:ext cx="6857997" cy="2089380"/>
          </a:xfrm>
          <a:prstGeom prst="rect">
            <a:avLst/>
          </a:prstGeom>
          <a:gradFill>
            <a:gsLst>
              <a:gs pos="990">
                <a:schemeClr val="accent2"/>
              </a:gs>
              <a:gs pos="50000">
                <a:srgbClr val="7188E9"/>
              </a:gs>
              <a:gs pos="97030">
                <a:srgbClr val="319AF0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C9B01AB-F676-3FF4-AEAE-E9406515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3918585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12881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-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C9B01AB-F676-3FF4-AEAE-E9406515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3918585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3506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lumns - 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5CACE1-373F-1887-B5D9-B73EA9691DEA}"/>
              </a:ext>
            </a:extLst>
          </p:cNvPr>
          <p:cNvSpPr/>
          <p:nvPr userDrawn="1"/>
        </p:nvSpPr>
        <p:spPr>
          <a:xfrm rot="10800000">
            <a:off x="4522885" y="3070572"/>
            <a:ext cx="2335112" cy="6640166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85E9EA0-2A22-199D-48CF-03EB94ECF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9DCDE0-20E2-91A9-6591-26711B40C6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3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031064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:1 Light Image -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3EBDDE-664E-22FA-02F4-D12882D309AB}"/>
              </a:ext>
            </a:extLst>
          </p:cNvPr>
          <p:cNvSpPr/>
          <p:nvPr userDrawn="1"/>
        </p:nvSpPr>
        <p:spPr>
          <a:xfrm rot="10800000">
            <a:off x="-2" y="-1"/>
            <a:ext cx="7054028" cy="229505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AA0871-DF4F-3D16-30B1-C25E0C64F490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2791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:50 Text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192AC438-4963-3E86-AF1D-907809837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9000" y="4052"/>
            <a:ext cx="3429000" cy="970263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4776" y="3070572"/>
            <a:ext cx="2632399" cy="2295061"/>
          </a:xfrm>
        </p:spPr>
        <p:txBody>
          <a:bodyPr anchor="b" anchorCtr="0"/>
          <a:lstStyle>
            <a:lvl1pPr marL="0" indent="0" algn="ctr">
              <a:buNone/>
              <a:defRPr lang="en-US" sz="6750" kern="1200" spc="-169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marL="0" lvl="0" indent="0" algn="ctr" defTabSz="514339" rtl="0" eaLnBrk="1" latinLnBrk="0" hangingPunct="1">
              <a:lnSpc>
                <a:spcPct val="100000"/>
              </a:lnSpc>
              <a:spcBef>
                <a:spcPts val="506"/>
              </a:spcBef>
              <a:buFont typeface="Arial" panose="020B0604020202020204" pitchFamily="34" charset="0"/>
              <a:buNone/>
            </a:pPr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14776" y="5109377"/>
            <a:ext cx="2632399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E71408-1F6A-1900-3166-8B0F27B91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2855249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40A9B4-F93C-AB35-66CE-1690CFBC25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7434"/>
            <a:ext cx="2855249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BC752C-CC9E-C49E-83BC-B6B704830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0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834690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ark, lit, white, light&#10;&#10;Description automatically generated">
            <a:extLst>
              <a:ext uri="{FF2B5EF4-FFF2-40B4-BE49-F238E27FC236}">
                <a16:creationId xmlns:a16="http://schemas.microsoft.com/office/drawing/2014/main" id="{F3AC6818-4D80-7C27-6F3D-8D1DFA9EF1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888" y="2"/>
            <a:ext cx="2335113" cy="971073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C9B01AB-F676-3FF4-AEAE-E9406515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3918585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09262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lumns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ark, lit, white, light&#10;&#10;Description automatically generated">
            <a:extLst>
              <a:ext uri="{FF2B5EF4-FFF2-40B4-BE49-F238E27FC236}">
                <a16:creationId xmlns:a16="http://schemas.microsoft.com/office/drawing/2014/main" id="{F3AC6818-4D80-7C27-6F3D-8D1DFA9EF1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888" y="2"/>
            <a:ext cx="2335113" cy="971073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85E9EA0-2A22-199D-48CF-03EB94ECF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9DCDE0-20E2-91A9-6591-26711B40C6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3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668683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:1 Light Image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AA0871-DF4F-3D16-30B1-C25E0C64F490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5" name="Picture 4" descr="A picture containing dark, lit, white, light&#10;&#10;Description automatically generated">
            <a:extLst>
              <a:ext uri="{FF2B5EF4-FFF2-40B4-BE49-F238E27FC236}">
                <a16:creationId xmlns:a16="http://schemas.microsoft.com/office/drawing/2014/main" id="{F3AC6818-4D80-7C27-6F3D-8D1DFA9EF1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888" y="2"/>
            <a:ext cx="2335113" cy="9710738"/>
          </a:xfrm>
          <a:prstGeom prst="rect">
            <a:avLst/>
          </a:prstGeom>
        </p:spPr>
      </p:pic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C6FE3766-7949-D482-997B-F037BAB90A2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522887" cy="9710738"/>
          </a:xfrm>
          <a:custGeom>
            <a:avLst/>
            <a:gdLst>
              <a:gd name="connsiteX0" fmla="*/ 1592699 w 8040688"/>
              <a:gd name="connsiteY0" fmla="*/ 6492423 h 6858000"/>
              <a:gd name="connsiteX1" fmla="*/ 1592699 w 8040688"/>
              <a:gd name="connsiteY1" fmla="*/ 6501164 h 6858000"/>
              <a:gd name="connsiteX2" fmla="*/ 1592546 w 8040688"/>
              <a:gd name="connsiteY2" fmla="*/ 6504388 h 6858000"/>
              <a:gd name="connsiteX3" fmla="*/ 1568857 w 8040688"/>
              <a:gd name="connsiteY3" fmla="*/ 6522619 h 6858000"/>
              <a:gd name="connsiteX4" fmla="*/ 1551438 w 8040688"/>
              <a:gd name="connsiteY4" fmla="*/ 6508315 h 6858000"/>
              <a:gd name="connsiteX5" fmla="*/ 1568857 w 8040688"/>
              <a:gd name="connsiteY5" fmla="*/ 6495071 h 6858000"/>
              <a:gd name="connsiteX6" fmla="*/ 1581983 w 8040688"/>
              <a:gd name="connsiteY6" fmla="*/ 6495071 h 6858000"/>
              <a:gd name="connsiteX7" fmla="*/ 1592699 w 8040688"/>
              <a:gd name="connsiteY7" fmla="*/ 6492423 h 6858000"/>
              <a:gd name="connsiteX8" fmla="*/ 1172060 w 8040688"/>
              <a:gd name="connsiteY8" fmla="*/ 6492423 h 6858000"/>
              <a:gd name="connsiteX9" fmla="*/ 1172060 w 8040688"/>
              <a:gd name="connsiteY9" fmla="*/ 6501164 h 6858000"/>
              <a:gd name="connsiteX10" fmla="*/ 1171906 w 8040688"/>
              <a:gd name="connsiteY10" fmla="*/ 6504389 h 6858000"/>
              <a:gd name="connsiteX11" fmla="*/ 1148216 w 8040688"/>
              <a:gd name="connsiteY11" fmla="*/ 6522619 h 6858000"/>
              <a:gd name="connsiteX12" fmla="*/ 1130802 w 8040688"/>
              <a:gd name="connsiteY12" fmla="*/ 6508315 h 6858000"/>
              <a:gd name="connsiteX13" fmla="*/ 1148216 w 8040688"/>
              <a:gd name="connsiteY13" fmla="*/ 6495071 h 6858000"/>
              <a:gd name="connsiteX14" fmla="*/ 1161343 w 8040688"/>
              <a:gd name="connsiteY14" fmla="*/ 6495071 h 6858000"/>
              <a:gd name="connsiteX15" fmla="*/ 1172060 w 8040688"/>
              <a:gd name="connsiteY15" fmla="*/ 6492423 h 6858000"/>
              <a:gd name="connsiteX16" fmla="*/ 1796056 w 8040688"/>
              <a:gd name="connsiteY16" fmla="*/ 6448718 h 6858000"/>
              <a:gd name="connsiteX17" fmla="*/ 1823115 w 8040688"/>
              <a:gd name="connsiteY17" fmla="*/ 6470969 h 6858000"/>
              <a:gd name="connsiteX18" fmla="*/ 1768190 w 8040688"/>
              <a:gd name="connsiteY18" fmla="*/ 6470969 h 6858000"/>
              <a:gd name="connsiteX19" fmla="*/ 1796056 w 8040688"/>
              <a:gd name="connsiteY19" fmla="*/ 6448718 h 6858000"/>
              <a:gd name="connsiteX20" fmla="*/ 1385331 w 8040688"/>
              <a:gd name="connsiteY20" fmla="*/ 6423290 h 6858000"/>
              <a:gd name="connsiteX21" fmla="*/ 1427128 w 8040688"/>
              <a:gd name="connsiteY21" fmla="*/ 6544605 h 6858000"/>
              <a:gd name="connsiteX22" fmla="*/ 1470261 w 8040688"/>
              <a:gd name="connsiteY22" fmla="*/ 6544605 h 6858000"/>
              <a:gd name="connsiteX23" fmla="*/ 1513932 w 8040688"/>
              <a:gd name="connsiteY23" fmla="*/ 6423290 h 6858000"/>
              <a:gd name="connsiteX24" fmla="*/ 1477223 w 8040688"/>
              <a:gd name="connsiteY24" fmla="*/ 6423290 h 6858000"/>
              <a:gd name="connsiteX25" fmla="*/ 1449367 w 8040688"/>
              <a:gd name="connsiteY25" fmla="*/ 6507521 h 6858000"/>
              <a:gd name="connsiteX26" fmla="*/ 1423104 w 8040688"/>
              <a:gd name="connsiteY26" fmla="*/ 6423290 h 6858000"/>
              <a:gd name="connsiteX27" fmla="*/ 1319153 w 8040688"/>
              <a:gd name="connsiteY27" fmla="*/ 6423290 h 6858000"/>
              <a:gd name="connsiteX28" fmla="*/ 1319153 w 8040688"/>
              <a:gd name="connsiteY28" fmla="*/ 6452426 h 6858000"/>
              <a:gd name="connsiteX29" fmla="*/ 1336299 w 8040688"/>
              <a:gd name="connsiteY29" fmla="*/ 6452426 h 6858000"/>
              <a:gd name="connsiteX30" fmla="*/ 1336299 w 8040688"/>
              <a:gd name="connsiteY30" fmla="*/ 6544604 h 6858000"/>
              <a:gd name="connsiteX31" fmla="*/ 1371127 w 8040688"/>
              <a:gd name="connsiteY31" fmla="*/ 6544604 h 6858000"/>
              <a:gd name="connsiteX32" fmla="*/ 1371127 w 8040688"/>
              <a:gd name="connsiteY32" fmla="*/ 6423290 h 6858000"/>
              <a:gd name="connsiteX33" fmla="*/ 1293161 w 8040688"/>
              <a:gd name="connsiteY33" fmla="*/ 6421700 h 6858000"/>
              <a:gd name="connsiteX34" fmla="*/ 1261280 w 8040688"/>
              <a:gd name="connsiteY34" fmla="*/ 6442626 h 6858000"/>
              <a:gd name="connsiteX35" fmla="*/ 1261280 w 8040688"/>
              <a:gd name="connsiteY35" fmla="*/ 6423290 h 6858000"/>
              <a:gd name="connsiteX36" fmla="*/ 1227522 w 8040688"/>
              <a:gd name="connsiteY36" fmla="*/ 6423290 h 6858000"/>
              <a:gd name="connsiteX37" fmla="*/ 1227522 w 8040688"/>
              <a:gd name="connsiteY37" fmla="*/ 6544604 h 6858000"/>
              <a:gd name="connsiteX38" fmla="*/ 1262352 w 8040688"/>
              <a:gd name="connsiteY38" fmla="*/ 6544604 h 6858000"/>
              <a:gd name="connsiteX39" fmla="*/ 1262352 w 8040688"/>
              <a:gd name="connsiteY39" fmla="*/ 6486596 h 6858000"/>
              <a:gd name="connsiteX40" fmla="*/ 1288073 w 8040688"/>
              <a:gd name="connsiteY40" fmla="*/ 6457194 h 6858000"/>
              <a:gd name="connsiteX41" fmla="*/ 1302808 w 8040688"/>
              <a:gd name="connsiteY41" fmla="*/ 6457194 h 6858000"/>
              <a:gd name="connsiteX42" fmla="*/ 1302808 w 8040688"/>
              <a:gd name="connsiteY42" fmla="*/ 6422760 h 6858000"/>
              <a:gd name="connsiteX43" fmla="*/ 1293161 w 8040688"/>
              <a:gd name="connsiteY43" fmla="*/ 6421700 h 6858000"/>
              <a:gd name="connsiteX44" fmla="*/ 1796056 w 8040688"/>
              <a:gd name="connsiteY44" fmla="*/ 6420112 h 6858000"/>
              <a:gd name="connsiteX45" fmla="*/ 1791956 w 8040688"/>
              <a:gd name="connsiteY45" fmla="*/ 6420138 h 6858000"/>
              <a:gd name="connsiteX46" fmla="*/ 1732297 w 8040688"/>
              <a:gd name="connsiteY46" fmla="*/ 6483948 h 6858000"/>
              <a:gd name="connsiteX47" fmla="*/ 1770879 w 8040688"/>
              <a:gd name="connsiteY47" fmla="*/ 6541990 h 6858000"/>
              <a:gd name="connsiteX48" fmla="*/ 1857943 w 8040688"/>
              <a:gd name="connsiteY48" fmla="*/ 6509641 h 6858000"/>
              <a:gd name="connsiteX49" fmla="*/ 1821781 w 8040688"/>
              <a:gd name="connsiteY49" fmla="*/ 6505933 h 6858000"/>
              <a:gd name="connsiteX50" fmla="*/ 1802269 w 8040688"/>
              <a:gd name="connsiteY50" fmla="*/ 6518046 h 6858000"/>
              <a:gd name="connsiteX51" fmla="*/ 1768997 w 8040688"/>
              <a:gd name="connsiteY51" fmla="*/ 6494013 h 6858000"/>
              <a:gd name="connsiteX52" fmla="*/ 1860353 w 8040688"/>
              <a:gd name="connsiteY52" fmla="*/ 6494013 h 6858000"/>
              <a:gd name="connsiteX53" fmla="*/ 1860353 w 8040688"/>
              <a:gd name="connsiteY53" fmla="*/ 6492689 h 6858000"/>
              <a:gd name="connsiteX54" fmla="*/ 1796056 w 8040688"/>
              <a:gd name="connsiteY54" fmla="*/ 6420112 h 6858000"/>
              <a:gd name="connsiteX55" fmla="*/ 1574215 w 8040688"/>
              <a:gd name="connsiteY55" fmla="*/ 6420111 h 6858000"/>
              <a:gd name="connsiteX56" fmla="*/ 1521700 w 8040688"/>
              <a:gd name="connsiteY56" fmla="*/ 6434944 h 6858000"/>
              <a:gd name="connsiteX57" fmla="*/ 1535364 w 8040688"/>
              <a:gd name="connsiteY57" fmla="*/ 6460902 h 6858000"/>
              <a:gd name="connsiteX58" fmla="*/ 1572342 w 8040688"/>
              <a:gd name="connsiteY58" fmla="*/ 6449512 h 6858000"/>
              <a:gd name="connsiteX59" fmla="*/ 1592699 w 8040688"/>
              <a:gd name="connsiteY59" fmla="*/ 6463816 h 6858000"/>
              <a:gd name="connsiteX60" fmla="*/ 1592699 w 8040688"/>
              <a:gd name="connsiteY60" fmla="*/ 6465140 h 6858000"/>
              <a:gd name="connsiteX61" fmla="*/ 1584124 w 8040688"/>
              <a:gd name="connsiteY61" fmla="*/ 6472292 h 6858000"/>
              <a:gd name="connsiteX62" fmla="*/ 1560013 w 8040688"/>
              <a:gd name="connsiteY62" fmla="*/ 6472292 h 6858000"/>
              <a:gd name="connsiteX63" fmla="*/ 1515545 w 8040688"/>
              <a:gd name="connsiteY63" fmla="*/ 6509640 h 6858000"/>
              <a:gd name="connsiteX64" fmla="*/ 1515603 w 8040688"/>
              <a:gd name="connsiteY64" fmla="*/ 6510750 h 6858000"/>
              <a:gd name="connsiteX65" fmla="*/ 1558409 w 8040688"/>
              <a:gd name="connsiteY65" fmla="*/ 6547782 h 6858000"/>
              <a:gd name="connsiteX66" fmla="*/ 1592699 w 8040688"/>
              <a:gd name="connsiteY66" fmla="*/ 6533214 h 6858000"/>
              <a:gd name="connsiteX67" fmla="*/ 1592699 w 8040688"/>
              <a:gd name="connsiteY67" fmla="*/ 6544604 h 6858000"/>
              <a:gd name="connsiteX68" fmla="*/ 1627527 w 8040688"/>
              <a:gd name="connsiteY68" fmla="*/ 6544604 h 6858000"/>
              <a:gd name="connsiteX69" fmla="*/ 1627527 w 8040688"/>
              <a:gd name="connsiteY69" fmla="*/ 6464875 h 6858000"/>
              <a:gd name="connsiteX70" fmla="*/ 1574215 w 8040688"/>
              <a:gd name="connsiteY70" fmla="*/ 6420111 h 6858000"/>
              <a:gd name="connsiteX71" fmla="*/ 1153574 w 8040688"/>
              <a:gd name="connsiteY71" fmla="*/ 6420111 h 6858000"/>
              <a:gd name="connsiteX72" fmla="*/ 1101062 w 8040688"/>
              <a:gd name="connsiteY72" fmla="*/ 6434944 h 6858000"/>
              <a:gd name="connsiteX73" fmla="*/ 1114726 w 8040688"/>
              <a:gd name="connsiteY73" fmla="*/ 6460902 h 6858000"/>
              <a:gd name="connsiteX74" fmla="*/ 1151699 w 8040688"/>
              <a:gd name="connsiteY74" fmla="*/ 6449512 h 6858000"/>
              <a:gd name="connsiteX75" fmla="*/ 1172060 w 8040688"/>
              <a:gd name="connsiteY75" fmla="*/ 6463816 h 6858000"/>
              <a:gd name="connsiteX76" fmla="*/ 1172060 w 8040688"/>
              <a:gd name="connsiteY76" fmla="*/ 6465140 h 6858000"/>
              <a:gd name="connsiteX77" fmla="*/ 1163487 w 8040688"/>
              <a:gd name="connsiteY77" fmla="*/ 6472292 h 6858000"/>
              <a:gd name="connsiteX78" fmla="*/ 1139375 w 8040688"/>
              <a:gd name="connsiteY78" fmla="*/ 6472292 h 6858000"/>
              <a:gd name="connsiteX79" fmla="*/ 1094901 w 8040688"/>
              <a:gd name="connsiteY79" fmla="*/ 6509640 h 6858000"/>
              <a:gd name="connsiteX80" fmla="*/ 1094960 w 8040688"/>
              <a:gd name="connsiteY80" fmla="*/ 6510749 h 6858000"/>
              <a:gd name="connsiteX81" fmla="*/ 1137766 w 8040688"/>
              <a:gd name="connsiteY81" fmla="*/ 6547782 h 6858000"/>
              <a:gd name="connsiteX82" fmla="*/ 1172060 w 8040688"/>
              <a:gd name="connsiteY82" fmla="*/ 6533214 h 6858000"/>
              <a:gd name="connsiteX83" fmla="*/ 1172060 w 8040688"/>
              <a:gd name="connsiteY83" fmla="*/ 6544604 h 6858000"/>
              <a:gd name="connsiteX84" fmla="*/ 1206890 w 8040688"/>
              <a:gd name="connsiteY84" fmla="*/ 6544604 h 6858000"/>
              <a:gd name="connsiteX85" fmla="*/ 1206890 w 8040688"/>
              <a:gd name="connsiteY85" fmla="*/ 6464875 h 6858000"/>
              <a:gd name="connsiteX86" fmla="*/ 1153574 w 8040688"/>
              <a:gd name="connsiteY86" fmla="*/ 6420111 h 6858000"/>
              <a:gd name="connsiteX87" fmla="*/ 568575 w 8040688"/>
              <a:gd name="connsiteY87" fmla="*/ 6383429 h 6858000"/>
              <a:gd name="connsiteX88" fmla="*/ 568549 w 8040688"/>
              <a:gd name="connsiteY88" fmla="*/ 6520396 h 6858000"/>
              <a:gd name="connsiteX89" fmla="*/ 624511 w 8040688"/>
              <a:gd name="connsiteY89" fmla="*/ 6519097 h 6858000"/>
              <a:gd name="connsiteX90" fmla="*/ 618898 w 8040688"/>
              <a:gd name="connsiteY90" fmla="*/ 6402004 h 6858000"/>
              <a:gd name="connsiteX91" fmla="*/ 624479 w 8040688"/>
              <a:gd name="connsiteY91" fmla="*/ 6384725 h 6858000"/>
              <a:gd name="connsiteX92" fmla="*/ 568575 w 8040688"/>
              <a:gd name="connsiteY92" fmla="*/ 6383429 h 6858000"/>
              <a:gd name="connsiteX93" fmla="*/ 1659953 w 8040688"/>
              <a:gd name="connsiteY93" fmla="*/ 6377201 h 6858000"/>
              <a:gd name="connsiteX94" fmla="*/ 1659953 w 8040688"/>
              <a:gd name="connsiteY94" fmla="*/ 6423290 h 6858000"/>
              <a:gd name="connsiteX95" fmla="*/ 1640662 w 8040688"/>
              <a:gd name="connsiteY95" fmla="*/ 6423290 h 6858000"/>
              <a:gd name="connsiteX96" fmla="*/ 1640662 w 8040688"/>
              <a:gd name="connsiteY96" fmla="*/ 6452426 h 6858000"/>
              <a:gd name="connsiteX97" fmla="*/ 1659953 w 8040688"/>
              <a:gd name="connsiteY97" fmla="*/ 6452426 h 6858000"/>
              <a:gd name="connsiteX98" fmla="*/ 1659953 w 8040688"/>
              <a:gd name="connsiteY98" fmla="*/ 6518911 h 6858000"/>
              <a:gd name="connsiteX99" fmla="*/ 1695318 w 8040688"/>
              <a:gd name="connsiteY99" fmla="*/ 6546194 h 6858000"/>
              <a:gd name="connsiteX100" fmla="*/ 1722377 w 8040688"/>
              <a:gd name="connsiteY100" fmla="*/ 6544604 h 6858000"/>
              <a:gd name="connsiteX101" fmla="*/ 1722377 w 8040688"/>
              <a:gd name="connsiteY101" fmla="*/ 6515203 h 6858000"/>
              <a:gd name="connsiteX102" fmla="*/ 1706303 w 8040688"/>
              <a:gd name="connsiteY102" fmla="*/ 6515998 h 6858000"/>
              <a:gd name="connsiteX103" fmla="*/ 1694780 w 8040688"/>
              <a:gd name="connsiteY103" fmla="*/ 6507256 h 6858000"/>
              <a:gd name="connsiteX104" fmla="*/ 1694780 w 8040688"/>
              <a:gd name="connsiteY104" fmla="*/ 6452426 h 6858000"/>
              <a:gd name="connsiteX105" fmla="*/ 1721302 w 8040688"/>
              <a:gd name="connsiteY105" fmla="*/ 6452426 h 6858000"/>
              <a:gd name="connsiteX106" fmla="*/ 1721302 w 8040688"/>
              <a:gd name="connsiteY106" fmla="*/ 6423290 h 6858000"/>
              <a:gd name="connsiteX107" fmla="*/ 1694780 w 8040688"/>
              <a:gd name="connsiteY107" fmla="*/ 6423290 h 6858000"/>
              <a:gd name="connsiteX108" fmla="*/ 1694780 w 8040688"/>
              <a:gd name="connsiteY108" fmla="*/ 6377201 h 6858000"/>
              <a:gd name="connsiteX109" fmla="*/ 1884617 w 8040688"/>
              <a:gd name="connsiteY109" fmla="*/ 6359355 h 6858000"/>
              <a:gd name="connsiteX110" fmla="*/ 1884617 w 8040688"/>
              <a:gd name="connsiteY110" fmla="*/ 6392335 h 6858000"/>
              <a:gd name="connsiteX111" fmla="*/ 1893998 w 8040688"/>
              <a:gd name="connsiteY111" fmla="*/ 6392335 h 6858000"/>
              <a:gd name="connsiteX112" fmla="*/ 1893998 w 8040688"/>
              <a:gd name="connsiteY112" fmla="*/ 6373492 h 6858000"/>
              <a:gd name="connsiteX113" fmla="*/ 1898291 w 8040688"/>
              <a:gd name="connsiteY113" fmla="*/ 6385270 h 6858000"/>
              <a:gd name="connsiteX114" fmla="*/ 1905819 w 8040688"/>
              <a:gd name="connsiteY114" fmla="*/ 6385270 h 6858000"/>
              <a:gd name="connsiteX115" fmla="*/ 1910111 w 8040688"/>
              <a:gd name="connsiteY115" fmla="*/ 6373492 h 6858000"/>
              <a:gd name="connsiteX116" fmla="*/ 1910111 w 8040688"/>
              <a:gd name="connsiteY116" fmla="*/ 6392335 h 6858000"/>
              <a:gd name="connsiteX117" fmla="*/ 1919685 w 8040688"/>
              <a:gd name="connsiteY117" fmla="*/ 6392335 h 6858000"/>
              <a:gd name="connsiteX118" fmla="*/ 1919685 w 8040688"/>
              <a:gd name="connsiteY118" fmla="*/ 6359355 h 6858000"/>
              <a:gd name="connsiteX119" fmla="*/ 1907566 w 8040688"/>
              <a:gd name="connsiteY119" fmla="*/ 6359355 h 6858000"/>
              <a:gd name="connsiteX120" fmla="*/ 1902362 w 8040688"/>
              <a:gd name="connsiteY120" fmla="*/ 6373114 h 6858000"/>
              <a:gd name="connsiteX121" fmla="*/ 1897494 w 8040688"/>
              <a:gd name="connsiteY121" fmla="*/ 6359355 h 6858000"/>
              <a:gd name="connsiteX122" fmla="*/ 1850683 w 8040688"/>
              <a:gd name="connsiteY122" fmla="*/ 6359355 h 6858000"/>
              <a:gd name="connsiteX123" fmla="*/ 1850683 w 8040688"/>
              <a:gd name="connsiteY123" fmla="*/ 6367929 h 6858000"/>
              <a:gd name="connsiteX124" fmla="*/ 1860074 w 8040688"/>
              <a:gd name="connsiteY124" fmla="*/ 6367929 h 6858000"/>
              <a:gd name="connsiteX125" fmla="*/ 1860074 w 8040688"/>
              <a:gd name="connsiteY125" fmla="*/ 6392335 h 6858000"/>
              <a:gd name="connsiteX126" fmla="*/ 1869839 w 8040688"/>
              <a:gd name="connsiteY126" fmla="*/ 6392335 h 6858000"/>
              <a:gd name="connsiteX127" fmla="*/ 1869839 w 8040688"/>
              <a:gd name="connsiteY127" fmla="*/ 6367929 h 6858000"/>
              <a:gd name="connsiteX128" fmla="*/ 1879230 w 8040688"/>
              <a:gd name="connsiteY128" fmla="*/ 6367929 h 6858000"/>
              <a:gd name="connsiteX129" fmla="*/ 1879230 w 8040688"/>
              <a:gd name="connsiteY129" fmla="*/ 6359355 h 6858000"/>
              <a:gd name="connsiteX130" fmla="*/ 1352105 w 8040688"/>
              <a:gd name="connsiteY130" fmla="*/ 6359189 h 6858000"/>
              <a:gd name="connsiteX131" fmla="*/ 1329868 w 8040688"/>
              <a:gd name="connsiteY131" fmla="*/ 6381439 h 6858000"/>
              <a:gd name="connsiteX132" fmla="*/ 1352108 w 8040688"/>
              <a:gd name="connsiteY132" fmla="*/ 6403427 h 6858000"/>
              <a:gd name="connsiteX133" fmla="*/ 1374610 w 8040688"/>
              <a:gd name="connsiteY133" fmla="*/ 6381439 h 6858000"/>
              <a:gd name="connsiteX134" fmla="*/ 1374610 w 8040688"/>
              <a:gd name="connsiteY134" fmla="*/ 6381364 h 6858000"/>
              <a:gd name="connsiteX135" fmla="*/ 1352105 w 8040688"/>
              <a:gd name="connsiteY135" fmla="*/ 6359189 h 6858000"/>
              <a:gd name="connsiteX136" fmla="*/ 1041583 w 8040688"/>
              <a:gd name="connsiteY136" fmla="*/ 6359189 h 6858000"/>
              <a:gd name="connsiteX137" fmla="*/ 1041583 w 8040688"/>
              <a:gd name="connsiteY137" fmla="*/ 6544604 h 6858000"/>
              <a:gd name="connsiteX138" fmla="*/ 1076143 w 8040688"/>
              <a:gd name="connsiteY138" fmla="*/ 6544604 h 6858000"/>
              <a:gd name="connsiteX139" fmla="*/ 1076143 w 8040688"/>
              <a:gd name="connsiteY139" fmla="*/ 6359189 h 6858000"/>
              <a:gd name="connsiteX140" fmla="*/ 925239 w 8040688"/>
              <a:gd name="connsiteY140" fmla="*/ 6355990 h 6858000"/>
              <a:gd name="connsiteX141" fmla="*/ 832602 w 8040688"/>
              <a:gd name="connsiteY141" fmla="*/ 6451897 h 6858000"/>
              <a:gd name="connsiteX142" fmla="*/ 832623 w 8040688"/>
              <a:gd name="connsiteY142" fmla="*/ 6456990 h 6858000"/>
              <a:gd name="connsiteX143" fmla="*/ 930389 w 8040688"/>
              <a:gd name="connsiteY143" fmla="*/ 6547783 h 6858000"/>
              <a:gd name="connsiteX144" fmla="*/ 1022285 w 8040688"/>
              <a:gd name="connsiteY144" fmla="*/ 6478650 h 6858000"/>
              <a:gd name="connsiteX145" fmla="*/ 981294 w 8040688"/>
              <a:gd name="connsiteY145" fmla="*/ 6478650 h 6858000"/>
              <a:gd name="connsiteX146" fmla="*/ 930389 w 8040688"/>
              <a:gd name="connsiteY146" fmla="*/ 6513878 h 6858000"/>
              <a:gd name="connsiteX147" fmla="*/ 871450 w 8040688"/>
              <a:gd name="connsiteY147" fmla="*/ 6451897 h 6858000"/>
              <a:gd name="connsiteX148" fmla="*/ 930389 w 8040688"/>
              <a:gd name="connsiteY148" fmla="*/ 6389916 h 6858000"/>
              <a:gd name="connsiteX149" fmla="*/ 981294 w 8040688"/>
              <a:gd name="connsiteY149" fmla="*/ 6425144 h 6858000"/>
              <a:gd name="connsiteX150" fmla="*/ 1022285 w 8040688"/>
              <a:gd name="connsiteY150" fmla="*/ 6425144 h 6858000"/>
              <a:gd name="connsiteX151" fmla="*/ 930389 w 8040688"/>
              <a:gd name="connsiteY151" fmla="*/ 6356011 h 6858000"/>
              <a:gd name="connsiteX152" fmla="*/ 925239 w 8040688"/>
              <a:gd name="connsiteY152" fmla="*/ 6355990 h 6858000"/>
              <a:gd name="connsiteX153" fmla="*/ 651232 w 8040688"/>
              <a:gd name="connsiteY153" fmla="*/ 6336161 h 6858000"/>
              <a:gd name="connsiteX154" fmla="*/ 624479 w 8040688"/>
              <a:gd name="connsiteY154" fmla="*/ 6384726 h 6858000"/>
              <a:gd name="connsiteX155" fmla="*/ 742033 w 8040688"/>
              <a:gd name="connsiteY155" fmla="*/ 6451914 h 6858000"/>
              <a:gd name="connsiteX156" fmla="*/ 624512 w 8040688"/>
              <a:gd name="connsiteY156" fmla="*/ 6519097 h 6858000"/>
              <a:gd name="connsiteX157" fmla="*/ 651373 w 8040688"/>
              <a:gd name="connsiteY157" fmla="*/ 6567631 h 6858000"/>
              <a:gd name="connsiteX158" fmla="*/ 771228 w 8040688"/>
              <a:gd name="connsiteY158" fmla="*/ 6499136 h 6858000"/>
              <a:gd name="connsiteX159" fmla="*/ 742033 w 8040688"/>
              <a:gd name="connsiteY159" fmla="*/ 6451914 h 6858000"/>
              <a:gd name="connsiteX160" fmla="*/ 771227 w 8040688"/>
              <a:gd name="connsiteY160" fmla="*/ 6404692 h 6858000"/>
              <a:gd name="connsiteX161" fmla="*/ 651232 w 8040688"/>
              <a:gd name="connsiteY161" fmla="*/ 6336161 h 6858000"/>
              <a:gd name="connsiteX162" fmla="*/ 0 w 8040688"/>
              <a:gd name="connsiteY162" fmla="*/ 0 h 6858000"/>
              <a:gd name="connsiteX163" fmla="*/ 8040688 w 8040688"/>
              <a:gd name="connsiteY163" fmla="*/ 0 h 6858000"/>
              <a:gd name="connsiteX164" fmla="*/ 8040688 w 8040688"/>
              <a:gd name="connsiteY164" fmla="*/ 6858000 h 6858000"/>
              <a:gd name="connsiteX165" fmla="*/ 0 w 8040688"/>
              <a:gd name="connsiteY1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040688" h="6858000">
                <a:moveTo>
                  <a:pt x="1592699" y="6492423"/>
                </a:moveTo>
                <a:lnTo>
                  <a:pt x="1592699" y="6501164"/>
                </a:lnTo>
                <a:cubicBezTo>
                  <a:pt x="1592738" y="6502241"/>
                  <a:pt x="1592680" y="6503319"/>
                  <a:pt x="1592546" y="6504388"/>
                </a:cubicBezTo>
                <a:cubicBezTo>
                  <a:pt x="1591096" y="6515890"/>
                  <a:pt x="1580495" y="6524053"/>
                  <a:pt x="1568857" y="6522619"/>
                </a:cubicBezTo>
                <a:cubicBezTo>
                  <a:pt x="1558141" y="6522619"/>
                  <a:pt x="1551438" y="6516526"/>
                  <a:pt x="1551438" y="6508315"/>
                </a:cubicBezTo>
                <a:cubicBezTo>
                  <a:pt x="1551438" y="6499839"/>
                  <a:pt x="1557872" y="6495071"/>
                  <a:pt x="1568857" y="6495071"/>
                </a:cubicBezTo>
                <a:lnTo>
                  <a:pt x="1581983" y="6495071"/>
                </a:lnTo>
                <a:cubicBezTo>
                  <a:pt x="1585766" y="6495554"/>
                  <a:pt x="1589598" y="6494609"/>
                  <a:pt x="1592699" y="6492423"/>
                </a:cubicBezTo>
                <a:close/>
                <a:moveTo>
                  <a:pt x="1172060" y="6492423"/>
                </a:moveTo>
                <a:lnTo>
                  <a:pt x="1172060" y="6501164"/>
                </a:lnTo>
                <a:cubicBezTo>
                  <a:pt x="1172093" y="6502242"/>
                  <a:pt x="1172042" y="6503320"/>
                  <a:pt x="1171906" y="6504389"/>
                </a:cubicBezTo>
                <a:cubicBezTo>
                  <a:pt x="1170456" y="6515891"/>
                  <a:pt x="1159850" y="6524053"/>
                  <a:pt x="1148216" y="6522619"/>
                </a:cubicBezTo>
                <a:cubicBezTo>
                  <a:pt x="1137499" y="6522619"/>
                  <a:pt x="1130802" y="6516526"/>
                  <a:pt x="1130802" y="6508315"/>
                </a:cubicBezTo>
                <a:cubicBezTo>
                  <a:pt x="1130802" y="6499839"/>
                  <a:pt x="1137232" y="6495071"/>
                  <a:pt x="1148216" y="6495071"/>
                </a:cubicBezTo>
                <a:lnTo>
                  <a:pt x="1161343" y="6495071"/>
                </a:lnTo>
                <a:cubicBezTo>
                  <a:pt x="1165125" y="6495554"/>
                  <a:pt x="1168953" y="6494609"/>
                  <a:pt x="1172060" y="6492423"/>
                </a:cubicBezTo>
                <a:close/>
                <a:moveTo>
                  <a:pt x="1796056" y="6448718"/>
                </a:moveTo>
                <a:cubicBezTo>
                  <a:pt x="1809461" y="6448340"/>
                  <a:pt x="1821051" y="6457873"/>
                  <a:pt x="1823115" y="6470969"/>
                </a:cubicBezTo>
                <a:lnTo>
                  <a:pt x="1768190" y="6470969"/>
                </a:lnTo>
                <a:cubicBezTo>
                  <a:pt x="1770601" y="6457738"/>
                  <a:pt x="1782469" y="6448261"/>
                  <a:pt x="1796056" y="6448718"/>
                </a:cubicBezTo>
                <a:close/>
                <a:moveTo>
                  <a:pt x="1385331" y="6423290"/>
                </a:moveTo>
                <a:lnTo>
                  <a:pt x="1427128" y="6544605"/>
                </a:lnTo>
                <a:lnTo>
                  <a:pt x="1470261" y="6544605"/>
                </a:lnTo>
                <a:lnTo>
                  <a:pt x="1513932" y="6423290"/>
                </a:lnTo>
                <a:lnTo>
                  <a:pt x="1477223" y="6423290"/>
                </a:lnTo>
                <a:lnTo>
                  <a:pt x="1449367" y="6507521"/>
                </a:lnTo>
                <a:lnTo>
                  <a:pt x="1423104" y="6423290"/>
                </a:lnTo>
                <a:close/>
                <a:moveTo>
                  <a:pt x="1319153" y="6423290"/>
                </a:moveTo>
                <a:lnTo>
                  <a:pt x="1319153" y="6452426"/>
                </a:lnTo>
                <a:lnTo>
                  <a:pt x="1336299" y="6452426"/>
                </a:lnTo>
                <a:lnTo>
                  <a:pt x="1336299" y="6544604"/>
                </a:lnTo>
                <a:lnTo>
                  <a:pt x="1371127" y="6544604"/>
                </a:lnTo>
                <a:lnTo>
                  <a:pt x="1371127" y="6423290"/>
                </a:lnTo>
                <a:close/>
                <a:moveTo>
                  <a:pt x="1293161" y="6421700"/>
                </a:moveTo>
                <a:cubicBezTo>
                  <a:pt x="1279051" y="6421037"/>
                  <a:pt x="1266138" y="6429512"/>
                  <a:pt x="1261280" y="6442626"/>
                </a:cubicBezTo>
                <a:lnTo>
                  <a:pt x="1261280" y="6423290"/>
                </a:lnTo>
                <a:lnTo>
                  <a:pt x="1227522" y="6423290"/>
                </a:lnTo>
                <a:lnTo>
                  <a:pt x="1227522" y="6544604"/>
                </a:lnTo>
                <a:lnTo>
                  <a:pt x="1262352" y="6544604"/>
                </a:lnTo>
                <a:lnTo>
                  <a:pt x="1262352" y="6486596"/>
                </a:lnTo>
                <a:cubicBezTo>
                  <a:pt x="1262352" y="6465405"/>
                  <a:pt x="1270389" y="6457194"/>
                  <a:pt x="1288073" y="6457194"/>
                </a:cubicBezTo>
                <a:lnTo>
                  <a:pt x="1302808" y="6457194"/>
                </a:lnTo>
                <a:lnTo>
                  <a:pt x="1302808" y="6422760"/>
                </a:lnTo>
                <a:cubicBezTo>
                  <a:pt x="1299648" y="6422016"/>
                  <a:pt x="1296409" y="6421660"/>
                  <a:pt x="1293161" y="6421700"/>
                </a:cubicBezTo>
                <a:close/>
                <a:moveTo>
                  <a:pt x="1796056" y="6420112"/>
                </a:moveTo>
                <a:cubicBezTo>
                  <a:pt x="1794693" y="6420076"/>
                  <a:pt x="1793320" y="6420084"/>
                  <a:pt x="1791956" y="6420138"/>
                </a:cubicBezTo>
                <a:cubicBezTo>
                  <a:pt x="1757657" y="6421470"/>
                  <a:pt x="1730943" y="6450039"/>
                  <a:pt x="1732297" y="6483948"/>
                </a:cubicBezTo>
                <a:cubicBezTo>
                  <a:pt x="1732749" y="6509035"/>
                  <a:pt x="1747766" y="6531624"/>
                  <a:pt x="1770879" y="6541990"/>
                </a:cubicBezTo>
                <a:cubicBezTo>
                  <a:pt x="1803959" y="6556828"/>
                  <a:pt x="1842934" y="6542344"/>
                  <a:pt x="1857943" y="6509641"/>
                </a:cubicBezTo>
                <a:lnTo>
                  <a:pt x="1821781" y="6505933"/>
                </a:lnTo>
                <a:cubicBezTo>
                  <a:pt x="1817229" y="6512448"/>
                  <a:pt x="1810181" y="6516829"/>
                  <a:pt x="1802269" y="6518046"/>
                </a:cubicBezTo>
                <a:cubicBezTo>
                  <a:pt x="1786368" y="6520493"/>
                  <a:pt x="1771474" y="6509733"/>
                  <a:pt x="1768997" y="6494013"/>
                </a:cubicBezTo>
                <a:lnTo>
                  <a:pt x="1860353" y="6494013"/>
                </a:lnTo>
                <a:lnTo>
                  <a:pt x="1860353" y="6492689"/>
                </a:lnTo>
                <a:cubicBezTo>
                  <a:pt x="1860353" y="6441832"/>
                  <a:pt x="1829808" y="6420112"/>
                  <a:pt x="1796056" y="6420112"/>
                </a:cubicBezTo>
                <a:close/>
                <a:moveTo>
                  <a:pt x="1574215" y="6420111"/>
                </a:moveTo>
                <a:cubicBezTo>
                  <a:pt x="1555692" y="6420390"/>
                  <a:pt x="1537573" y="6425507"/>
                  <a:pt x="1521700" y="6434944"/>
                </a:cubicBezTo>
                <a:lnTo>
                  <a:pt x="1535364" y="6460902"/>
                </a:lnTo>
                <a:cubicBezTo>
                  <a:pt x="1546618" y="6454290"/>
                  <a:pt x="1559283" y="6450388"/>
                  <a:pt x="1572342" y="6449512"/>
                </a:cubicBezTo>
                <a:cubicBezTo>
                  <a:pt x="1585738" y="6449512"/>
                  <a:pt x="1592699" y="6455075"/>
                  <a:pt x="1592699" y="6463816"/>
                </a:cubicBezTo>
                <a:lnTo>
                  <a:pt x="1592699" y="6465140"/>
                </a:lnTo>
                <a:cubicBezTo>
                  <a:pt x="1592699" y="6469643"/>
                  <a:pt x="1590020" y="6472292"/>
                  <a:pt x="1584124" y="6472292"/>
                </a:cubicBezTo>
                <a:lnTo>
                  <a:pt x="1560013" y="6472292"/>
                </a:lnTo>
                <a:cubicBezTo>
                  <a:pt x="1532685" y="6472292"/>
                  <a:pt x="1515545" y="6486595"/>
                  <a:pt x="1515545" y="6509640"/>
                </a:cubicBezTo>
                <a:cubicBezTo>
                  <a:pt x="1515555" y="6510010"/>
                  <a:pt x="1515574" y="6510380"/>
                  <a:pt x="1515603" y="6510750"/>
                </a:cubicBezTo>
                <a:cubicBezTo>
                  <a:pt x="1517081" y="6532663"/>
                  <a:pt x="1536247" y="6549244"/>
                  <a:pt x="1558409" y="6547782"/>
                </a:cubicBezTo>
                <a:cubicBezTo>
                  <a:pt x="1571536" y="6548591"/>
                  <a:pt x="1584259" y="6543183"/>
                  <a:pt x="1592699" y="6533214"/>
                </a:cubicBezTo>
                <a:lnTo>
                  <a:pt x="1592699" y="6544604"/>
                </a:lnTo>
                <a:lnTo>
                  <a:pt x="1627527" y="6544604"/>
                </a:lnTo>
                <a:lnTo>
                  <a:pt x="1627527" y="6464875"/>
                </a:lnTo>
                <a:cubicBezTo>
                  <a:pt x="1627527" y="6432825"/>
                  <a:pt x="1602081" y="6420111"/>
                  <a:pt x="1574215" y="6420111"/>
                </a:cubicBezTo>
                <a:close/>
                <a:moveTo>
                  <a:pt x="1153574" y="6420111"/>
                </a:moveTo>
                <a:cubicBezTo>
                  <a:pt x="1135053" y="6420390"/>
                  <a:pt x="1116936" y="6425508"/>
                  <a:pt x="1101062" y="6434944"/>
                </a:cubicBezTo>
                <a:lnTo>
                  <a:pt x="1114726" y="6460902"/>
                </a:lnTo>
                <a:cubicBezTo>
                  <a:pt x="1125976" y="6454290"/>
                  <a:pt x="1138641" y="6450388"/>
                  <a:pt x="1151699" y="6449512"/>
                </a:cubicBezTo>
                <a:cubicBezTo>
                  <a:pt x="1165095" y="6449512"/>
                  <a:pt x="1172060" y="6455075"/>
                  <a:pt x="1172060" y="6463816"/>
                </a:cubicBezTo>
                <a:lnTo>
                  <a:pt x="1172060" y="6465140"/>
                </a:lnTo>
                <a:cubicBezTo>
                  <a:pt x="1172060" y="6469643"/>
                  <a:pt x="1169381" y="6472292"/>
                  <a:pt x="1163487" y="6472292"/>
                </a:cubicBezTo>
                <a:lnTo>
                  <a:pt x="1139375" y="6472292"/>
                </a:lnTo>
                <a:cubicBezTo>
                  <a:pt x="1112046" y="6472292"/>
                  <a:pt x="1094901" y="6486595"/>
                  <a:pt x="1094901" y="6509640"/>
                </a:cubicBezTo>
                <a:cubicBezTo>
                  <a:pt x="1094915" y="6510010"/>
                  <a:pt x="1094936" y="6510379"/>
                  <a:pt x="1094960" y="6510749"/>
                </a:cubicBezTo>
                <a:cubicBezTo>
                  <a:pt x="1096437" y="6532662"/>
                  <a:pt x="1115603" y="6549243"/>
                  <a:pt x="1137766" y="6547782"/>
                </a:cubicBezTo>
                <a:cubicBezTo>
                  <a:pt x="1150890" y="6548592"/>
                  <a:pt x="1163622" y="6543184"/>
                  <a:pt x="1172060" y="6533214"/>
                </a:cubicBezTo>
                <a:lnTo>
                  <a:pt x="1172060" y="6544604"/>
                </a:lnTo>
                <a:lnTo>
                  <a:pt x="1206890" y="6544604"/>
                </a:lnTo>
                <a:lnTo>
                  <a:pt x="1206890" y="6464875"/>
                </a:lnTo>
                <a:cubicBezTo>
                  <a:pt x="1206890" y="6432825"/>
                  <a:pt x="1181438" y="6420111"/>
                  <a:pt x="1153574" y="6420111"/>
                </a:cubicBezTo>
                <a:close/>
                <a:moveTo>
                  <a:pt x="568575" y="6383429"/>
                </a:moveTo>
                <a:cubicBezTo>
                  <a:pt x="555414" y="6428156"/>
                  <a:pt x="555406" y="6475664"/>
                  <a:pt x="568549" y="6520396"/>
                </a:cubicBezTo>
                <a:cubicBezTo>
                  <a:pt x="587170" y="6522621"/>
                  <a:pt x="606017" y="6522184"/>
                  <a:pt x="624511" y="6519097"/>
                </a:cubicBezTo>
                <a:cubicBezTo>
                  <a:pt x="610287" y="6481610"/>
                  <a:pt x="608324" y="6440654"/>
                  <a:pt x="618898" y="6402004"/>
                </a:cubicBezTo>
                <a:cubicBezTo>
                  <a:pt x="620492" y="6396123"/>
                  <a:pt x="622369" y="6390366"/>
                  <a:pt x="624479" y="6384725"/>
                </a:cubicBezTo>
                <a:cubicBezTo>
                  <a:pt x="606004" y="6381645"/>
                  <a:pt x="587176" y="6381208"/>
                  <a:pt x="568575" y="6383429"/>
                </a:cubicBezTo>
                <a:close/>
                <a:moveTo>
                  <a:pt x="1659953" y="6377201"/>
                </a:moveTo>
                <a:lnTo>
                  <a:pt x="1659953" y="6423290"/>
                </a:lnTo>
                <a:lnTo>
                  <a:pt x="1640662" y="6423290"/>
                </a:lnTo>
                <a:lnTo>
                  <a:pt x="1640662" y="6452426"/>
                </a:lnTo>
                <a:lnTo>
                  <a:pt x="1659953" y="6452426"/>
                </a:lnTo>
                <a:lnTo>
                  <a:pt x="1659953" y="6518911"/>
                </a:lnTo>
                <a:cubicBezTo>
                  <a:pt x="1659953" y="6543280"/>
                  <a:pt x="1677900" y="6546194"/>
                  <a:pt x="1695318" y="6546194"/>
                </a:cubicBezTo>
                <a:cubicBezTo>
                  <a:pt x="1705497" y="6546194"/>
                  <a:pt x="1722377" y="6544604"/>
                  <a:pt x="1722377" y="6544604"/>
                </a:cubicBezTo>
                <a:lnTo>
                  <a:pt x="1722377" y="6515203"/>
                </a:lnTo>
                <a:cubicBezTo>
                  <a:pt x="1722377" y="6515203"/>
                  <a:pt x="1715137" y="6515998"/>
                  <a:pt x="1706303" y="6515998"/>
                </a:cubicBezTo>
                <a:cubicBezTo>
                  <a:pt x="1700945" y="6515998"/>
                  <a:pt x="1694780" y="6514938"/>
                  <a:pt x="1694780" y="6507256"/>
                </a:cubicBezTo>
                <a:lnTo>
                  <a:pt x="1694780" y="6452426"/>
                </a:lnTo>
                <a:lnTo>
                  <a:pt x="1721302" y="6452426"/>
                </a:lnTo>
                <a:lnTo>
                  <a:pt x="1721302" y="6423290"/>
                </a:lnTo>
                <a:lnTo>
                  <a:pt x="1694780" y="6423290"/>
                </a:lnTo>
                <a:lnTo>
                  <a:pt x="1694780" y="6377201"/>
                </a:lnTo>
                <a:close/>
                <a:moveTo>
                  <a:pt x="1884617" y="6359355"/>
                </a:moveTo>
                <a:lnTo>
                  <a:pt x="1884617" y="6392335"/>
                </a:lnTo>
                <a:lnTo>
                  <a:pt x="1893998" y="6392335"/>
                </a:lnTo>
                <a:lnTo>
                  <a:pt x="1893998" y="6373492"/>
                </a:lnTo>
                <a:lnTo>
                  <a:pt x="1898291" y="6385270"/>
                </a:lnTo>
                <a:lnTo>
                  <a:pt x="1905819" y="6385270"/>
                </a:lnTo>
                <a:lnTo>
                  <a:pt x="1910111" y="6373492"/>
                </a:lnTo>
                <a:lnTo>
                  <a:pt x="1910111" y="6392335"/>
                </a:lnTo>
                <a:lnTo>
                  <a:pt x="1919685" y="6392335"/>
                </a:lnTo>
                <a:lnTo>
                  <a:pt x="1919685" y="6359355"/>
                </a:lnTo>
                <a:lnTo>
                  <a:pt x="1907566" y="6359355"/>
                </a:lnTo>
                <a:lnTo>
                  <a:pt x="1902362" y="6373114"/>
                </a:lnTo>
                <a:lnTo>
                  <a:pt x="1897494" y="6359355"/>
                </a:lnTo>
                <a:close/>
                <a:moveTo>
                  <a:pt x="1850683" y="6359355"/>
                </a:moveTo>
                <a:lnTo>
                  <a:pt x="1850683" y="6367929"/>
                </a:lnTo>
                <a:lnTo>
                  <a:pt x="1860074" y="6367929"/>
                </a:lnTo>
                <a:lnTo>
                  <a:pt x="1860074" y="6392335"/>
                </a:lnTo>
                <a:lnTo>
                  <a:pt x="1869839" y="6392335"/>
                </a:lnTo>
                <a:lnTo>
                  <a:pt x="1869839" y="6367929"/>
                </a:lnTo>
                <a:lnTo>
                  <a:pt x="1879230" y="6367929"/>
                </a:lnTo>
                <a:lnTo>
                  <a:pt x="1879230" y="6359355"/>
                </a:lnTo>
                <a:close/>
                <a:moveTo>
                  <a:pt x="1352105" y="6359189"/>
                </a:moveTo>
                <a:cubicBezTo>
                  <a:pt x="1339759" y="6359284"/>
                  <a:pt x="1329816" y="6369233"/>
                  <a:pt x="1329868" y="6381439"/>
                </a:cubicBezTo>
                <a:cubicBezTo>
                  <a:pt x="1329940" y="6393552"/>
                  <a:pt x="1339855" y="6403355"/>
                  <a:pt x="1352108" y="6403427"/>
                </a:cubicBezTo>
                <a:cubicBezTo>
                  <a:pt x="1364463" y="6403498"/>
                  <a:pt x="1374538" y="6393654"/>
                  <a:pt x="1374610" y="6381439"/>
                </a:cubicBezTo>
                <a:cubicBezTo>
                  <a:pt x="1374610" y="6381414"/>
                  <a:pt x="1374610" y="6381388"/>
                  <a:pt x="1374610" y="6381364"/>
                </a:cubicBezTo>
                <a:cubicBezTo>
                  <a:pt x="1374589" y="6369096"/>
                  <a:pt x="1364513" y="6359168"/>
                  <a:pt x="1352105" y="6359189"/>
                </a:cubicBezTo>
                <a:close/>
                <a:moveTo>
                  <a:pt x="1041583" y="6359189"/>
                </a:moveTo>
                <a:lnTo>
                  <a:pt x="1041583" y="6544604"/>
                </a:lnTo>
                <a:lnTo>
                  <a:pt x="1076143" y="6544604"/>
                </a:lnTo>
                <a:lnTo>
                  <a:pt x="1076143" y="6359189"/>
                </a:lnTo>
                <a:close/>
                <a:moveTo>
                  <a:pt x="925239" y="6355990"/>
                </a:moveTo>
                <a:cubicBezTo>
                  <a:pt x="872870" y="6357183"/>
                  <a:pt x="831395" y="6400122"/>
                  <a:pt x="832602" y="6451897"/>
                </a:cubicBezTo>
                <a:cubicBezTo>
                  <a:pt x="832562" y="6453595"/>
                  <a:pt x="832569" y="6455292"/>
                  <a:pt x="832623" y="6456990"/>
                </a:cubicBezTo>
                <a:cubicBezTo>
                  <a:pt x="834261" y="6508753"/>
                  <a:pt x="878033" y="6549402"/>
                  <a:pt x="930389" y="6547783"/>
                </a:cubicBezTo>
                <a:cubicBezTo>
                  <a:pt x="973630" y="6548900"/>
                  <a:pt x="1011845" y="6520151"/>
                  <a:pt x="1022285" y="6478650"/>
                </a:cubicBezTo>
                <a:lnTo>
                  <a:pt x="981294" y="6478650"/>
                </a:lnTo>
                <a:cubicBezTo>
                  <a:pt x="974516" y="6500553"/>
                  <a:pt x="953525" y="6515080"/>
                  <a:pt x="930389" y="6513878"/>
                </a:cubicBezTo>
                <a:cubicBezTo>
                  <a:pt x="895026" y="6513878"/>
                  <a:pt x="871450" y="6487391"/>
                  <a:pt x="871450" y="6451897"/>
                </a:cubicBezTo>
                <a:cubicBezTo>
                  <a:pt x="871450" y="6416403"/>
                  <a:pt x="895026" y="6389916"/>
                  <a:pt x="930389" y="6389916"/>
                </a:cubicBezTo>
                <a:cubicBezTo>
                  <a:pt x="953525" y="6388714"/>
                  <a:pt x="974516" y="6403241"/>
                  <a:pt x="981294" y="6425144"/>
                </a:cubicBezTo>
                <a:lnTo>
                  <a:pt x="1022285" y="6425144"/>
                </a:lnTo>
                <a:cubicBezTo>
                  <a:pt x="1011846" y="6383642"/>
                  <a:pt x="973630" y="6354892"/>
                  <a:pt x="930389" y="6356011"/>
                </a:cubicBezTo>
                <a:cubicBezTo>
                  <a:pt x="928673" y="6355958"/>
                  <a:pt x="926955" y="6355951"/>
                  <a:pt x="925239" y="6355990"/>
                </a:cubicBezTo>
                <a:close/>
                <a:moveTo>
                  <a:pt x="651232" y="6336161"/>
                </a:moveTo>
                <a:cubicBezTo>
                  <a:pt x="639985" y="6350984"/>
                  <a:pt x="630973" y="6367343"/>
                  <a:pt x="624479" y="6384726"/>
                </a:cubicBezTo>
                <a:cubicBezTo>
                  <a:pt x="670541" y="6392471"/>
                  <a:pt x="712258" y="6416315"/>
                  <a:pt x="742033" y="6451914"/>
                </a:cubicBezTo>
                <a:cubicBezTo>
                  <a:pt x="712265" y="6487505"/>
                  <a:pt x="670562" y="6511346"/>
                  <a:pt x="624512" y="6519097"/>
                </a:cubicBezTo>
                <a:cubicBezTo>
                  <a:pt x="631041" y="6536476"/>
                  <a:pt x="640089" y="6552825"/>
                  <a:pt x="651373" y="6567631"/>
                </a:cubicBezTo>
                <a:cubicBezTo>
                  <a:pt x="697088" y="6556502"/>
                  <a:pt x="738657" y="6532746"/>
                  <a:pt x="771228" y="6499136"/>
                </a:cubicBezTo>
                <a:cubicBezTo>
                  <a:pt x="763842" y="6482091"/>
                  <a:pt x="754009" y="6466186"/>
                  <a:pt x="742033" y="6451914"/>
                </a:cubicBezTo>
                <a:cubicBezTo>
                  <a:pt x="754009" y="6437642"/>
                  <a:pt x="763841" y="6421738"/>
                  <a:pt x="771227" y="6404692"/>
                </a:cubicBezTo>
                <a:cubicBezTo>
                  <a:pt x="738623" y="6371047"/>
                  <a:pt x="697001" y="6347276"/>
                  <a:pt x="651232" y="6336161"/>
                </a:cubicBezTo>
                <a:close/>
                <a:moveTo>
                  <a:pt x="0" y="0"/>
                </a:moveTo>
                <a:lnTo>
                  <a:pt x="8040688" y="0"/>
                </a:lnTo>
                <a:lnTo>
                  <a:pt x="80406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GB" noProof="0" err="1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7263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/ 2x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C9D9F7-ED91-D58F-4B8A-75E79F808FE3}"/>
              </a:ext>
            </a:extLst>
          </p:cNvPr>
          <p:cNvSpPr/>
          <p:nvPr userDrawn="1"/>
        </p:nvSpPr>
        <p:spPr>
          <a:xfrm rot="10800000">
            <a:off x="4522884" y="1"/>
            <a:ext cx="2335114" cy="4855367"/>
          </a:xfrm>
          <a:prstGeom prst="rect">
            <a:avLst/>
          </a:prstGeom>
          <a:gradFill>
            <a:gsLst>
              <a:gs pos="85000">
                <a:schemeClr val="accent1"/>
              </a:gs>
              <a:gs pos="15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86F515-904D-A198-71ED-870E64DDB4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1" r="15951"/>
          <a:stretch/>
        </p:blipFill>
        <p:spPr>
          <a:xfrm>
            <a:off x="4522888" y="4855368"/>
            <a:ext cx="2335113" cy="4855371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177569F-28AA-9243-A576-B739146685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5531975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0ABFDE5-ACBC-EA3C-F170-8930EE49A9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7570781"/>
            <a:ext cx="1701000" cy="1108193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1A5382E-8AB3-355B-234A-708ABEDECE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46174" y="887991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11B869A-ED46-587C-E1E8-2D7DE72DA99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46174" y="2926796"/>
            <a:ext cx="1701000" cy="1106158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C9B01AB-F676-3FF4-AEAE-E9406515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3918585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1780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x Columns / 2x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98E49A-5FC1-C240-F8BE-AC453CAF0766}"/>
              </a:ext>
            </a:extLst>
          </p:cNvPr>
          <p:cNvSpPr/>
          <p:nvPr userDrawn="1"/>
        </p:nvSpPr>
        <p:spPr>
          <a:xfrm rot="10800000">
            <a:off x="4522884" y="1"/>
            <a:ext cx="2335114" cy="4855367"/>
          </a:xfrm>
          <a:prstGeom prst="rect">
            <a:avLst/>
          </a:prstGeom>
          <a:gradFill>
            <a:gsLst>
              <a:gs pos="85000">
                <a:schemeClr val="accent1"/>
              </a:gs>
              <a:gs pos="15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EA90A8E-21EE-B1AB-3E54-90DA5E7A3E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1" r="15951"/>
          <a:stretch/>
        </p:blipFill>
        <p:spPr>
          <a:xfrm>
            <a:off x="4522888" y="4855368"/>
            <a:ext cx="2335113" cy="485537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5531975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7570781"/>
            <a:ext cx="1701000" cy="1108193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85E9EA0-2A22-199D-48CF-03EB94ECF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9DCDE0-20E2-91A9-6591-26711B40C6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3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1B23EB47-EA6A-4201-980F-A29FAC028C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46174" y="887991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ADB540FA-D322-473E-8258-CEDC558D4B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46174" y="2926796"/>
            <a:ext cx="1701000" cy="1106158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6449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:1 Light Image / 2x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ADCDF42-4795-B9BB-A09E-30C7785EE34D}"/>
              </a:ext>
            </a:extLst>
          </p:cNvPr>
          <p:cNvSpPr/>
          <p:nvPr userDrawn="1"/>
        </p:nvSpPr>
        <p:spPr>
          <a:xfrm rot="10800000">
            <a:off x="4522884" y="1"/>
            <a:ext cx="2335114" cy="4855367"/>
          </a:xfrm>
          <a:prstGeom prst="rect">
            <a:avLst/>
          </a:prstGeom>
          <a:gradFill>
            <a:gsLst>
              <a:gs pos="85000">
                <a:schemeClr val="accent1"/>
              </a:gs>
              <a:gs pos="15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F2E5A3-55A9-35F4-3B8B-B4FDDD908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1" r="15951"/>
          <a:stretch/>
        </p:blipFill>
        <p:spPr>
          <a:xfrm>
            <a:off x="4522888" y="4855368"/>
            <a:ext cx="2335113" cy="4855371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C7CE8EE-CC8D-2E5F-9BEA-0C8DABDDFC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5531975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8B54CE3D-7DB3-3908-6F56-2737E451B0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7570781"/>
            <a:ext cx="1701000" cy="1108193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94BFB3D-8653-F8BB-E3B2-7D7BFC091D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46174" y="887991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415A28B-D58E-716B-17B3-97619E7F95A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46174" y="2926796"/>
            <a:ext cx="1701000" cy="1106158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AA0871-DF4F-3D16-30B1-C25E0C64F490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C6FE3766-7949-D482-997B-F037BAB90A2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522887" cy="9710738"/>
          </a:xfrm>
          <a:custGeom>
            <a:avLst/>
            <a:gdLst>
              <a:gd name="connsiteX0" fmla="*/ 1592699 w 8040688"/>
              <a:gd name="connsiteY0" fmla="*/ 6492423 h 6858000"/>
              <a:gd name="connsiteX1" fmla="*/ 1592699 w 8040688"/>
              <a:gd name="connsiteY1" fmla="*/ 6501164 h 6858000"/>
              <a:gd name="connsiteX2" fmla="*/ 1592546 w 8040688"/>
              <a:gd name="connsiteY2" fmla="*/ 6504388 h 6858000"/>
              <a:gd name="connsiteX3" fmla="*/ 1568857 w 8040688"/>
              <a:gd name="connsiteY3" fmla="*/ 6522619 h 6858000"/>
              <a:gd name="connsiteX4" fmla="*/ 1551438 w 8040688"/>
              <a:gd name="connsiteY4" fmla="*/ 6508315 h 6858000"/>
              <a:gd name="connsiteX5" fmla="*/ 1568857 w 8040688"/>
              <a:gd name="connsiteY5" fmla="*/ 6495071 h 6858000"/>
              <a:gd name="connsiteX6" fmla="*/ 1581983 w 8040688"/>
              <a:gd name="connsiteY6" fmla="*/ 6495071 h 6858000"/>
              <a:gd name="connsiteX7" fmla="*/ 1592699 w 8040688"/>
              <a:gd name="connsiteY7" fmla="*/ 6492423 h 6858000"/>
              <a:gd name="connsiteX8" fmla="*/ 1172060 w 8040688"/>
              <a:gd name="connsiteY8" fmla="*/ 6492423 h 6858000"/>
              <a:gd name="connsiteX9" fmla="*/ 1172060 w 8040688"/>
              <a:gd name="connsiteY9" fmla="*/ 6501164 h 6858000"/>
              <a:gd name="connsiteX10" fmla="*/ 1171906 w 8040688"/>
              <a:gd name="connsiteY10" fmla="*/ 6504389 h 6858000"/>
              <a:gd name="connsiteX11" fmla="*/ 1148216 w 8040688"/>
              <a:gd name="connsiteY11" fmla="*/ 6522619 h 6858000"/>
              <a:gd name="connsiteX12" fmla="*/ 1130802 w 8040688"/>
              <a:gd name="connsiteY12" fmla="*/ 6508315 h 6858000"/>
              <a:gd name="connsiteX13" fmla="*/ 1148216 w 8040688"/>
              <a:gd name="connsiteY13" fmla="*/ 6495071 h 6858000"/>
              <a:gd name="connsiteX14" fmla="*/ 1161343 w 8040688"/>
              <a:gd name="connsiteY14" fmla="*/ 6495071 h 6858000"/>
              <a:gd name="connsiteX15" fmla="*/ 1172060 w 8040688"/>
              <a:gd name="connsiteY15" fmla="*/ 6492423 h 6858000"/>
              <a:gd name="connsiteX16" fmla="*/ 1796056 w 8040688"/>
              <a:gd name="connsiteY16" fmla="*/ 6448718 h 6858000"/>
              <a:gd name="connsiteX17" fmla="*/ 1823115 w 8040688"/>
              <a:gd name="connsiteY17" fmla="*/ 6470969 h 6858000"/>
              <a:gd name="connsiteX18" fmla="*/ 1768190 w 8040688"/>
              <a:gd name="connsiteY18" fmla="*/ 6470969 h 6858000"/>
              <a:gd name="connsiteX19" fmla="*/ 1796056 w 8040688"/>
              <a:gd name="connsiteY19" fmla="*/ 6448718 h 6858000"/>
              <a:gd name="connsiteX20" fmla="*/ 1385331 w 8040688"/>
              <a:gd name="connsiteY20" fmla="*/ 6423290 h 6858000"/>
              <a:gd name="connsiteX21" fmla="*/ 1427128 w 8040688"/>
              <a:gd name="connsiteY21" fmla="*/ 6544605 h 6858000"/>
              <a:gd name="connsiteX22" fmla="*/ 1470261 w 8040688"/>
              <a:gd name="connsiteY22" fmla="*/ 6544605 h 6858000"/>
              <a:gd name="connsiteX23" fmla="*/ 1513932 w 8040688"/>
              <a:gd name="connsiteY23" fmla="*/ 6423290 h 6858000"/>
              <a:gd name="connsiteX24" fmla="*/ 1477223 w 8040688"/>
              <a:gd name="connsiteY24" fmla="*/ 6423290 h 6858000"/>
              <a:gd name="connsiteX25" fmla="*/ 1449367 w 8040688"/>
              <a:gd name="connsiteY25" fmla="*/ 6507521 h 6858000"/>
              <a:gd name="connsiteX26" fmla="*/ 1423104 w 8040688"/>
              <a:gd name="connsiteY26" fmla="*/ 6423290 h 6858000"/>
              <a:gd name="connsiteX27" fmla="*/ 1319153 w 8040688"/>
              <a:gd name="connsiteY27" fmla="*/ 6423290 h 6858000"/>
              <a:gd name="connsiteX28" fmla="*/ 1319153 w 8040688"/>
              <a:gd name="connsiteY28" fmla="*/ 6452426 h 6858000"/>
              <a:gd name="connsiteX29" fmla="*/ 1336299 w 8040688"/>
              <a:gd name="connsiteY29" fmla="*/ 6452426 h 6858000"/>
              <a:gd name="connsiteX30" fmla="*/ 1336299 w 8040688"/>
              <a:gd name="connsiteY30" fmla="*/ 6544604 h 6858000"/>
              <a:gd name="connsiteX31" fmla="*/ 1371127 w 8040688"/>
              <a:gd name="connsiteY31" fmla="*/ 6544604 h 6858000"/>
              <a:gd name="connsiteX32" fmla="*/ 1371127 w 8040688"/>
              <a:gd name="connsiteY32" fmla="*/ 6423290 h 6858000"/>
              <a:gd name="connsiteX33" fmla="*/ 1293161 w 8040688"/>
              <a:gd name="connsiteY33" fmla="*/ 6421700 h 6858000"/>
              <a:gd name="connsiteX34" fmla="*/ 1261280 w 8040688"/>
              <a:gd name="connsiteY34" fmla="*/ 6442626 h 6858000"/>
              <a:gd name="connsiteX35" fmla="*/ 1261280 w 8040688"/>
              <a:gd name="connsiteY35" fmla="*/ 6423290 h 6858000"/>
              <a:gd name="connsiteX36" fmla="*/ 1227522 w 8040688"/>
              <a:gd name="connsiteY36" fmla="*/ 6423290 h 6858000"/>
              <a:gd name="connsiteX37" fmla="*/ 1227522 w 8040688"/>
              <a:gd name="connsiteY37" fmla="*/ 6544604 h 6858000"/>
              <a:gd name="connsiteX38" fmla="*/ 1262352 w 8040688"/>
              <a:gd name="connsiteY38" fmla="*/ 6544604 h 6858000"/>
              <a:gd name="connsiteX39" fmla="*/ 1262352 w 8040688"/>
              <a:gd name="connsiteY39" fmla="*/ 6486596 h 6858000"/>
              <a:gd name="connsiteX40" fmla="*/ 1288073 w 8040688"/>
              <a:gd name="connsiteY40" fmla="*/ 6457194 h 6858000"/>
              <a:gd name="connsiteX41" fmla="*/ 1302808 w 8040688"/>
              <a:gd name="connsiteY41" fmla="*/ 6457194 h 6858000"/>
              <a:gd name="connsiteX42" fmla="*/ 1302808 w 8040688"/>
              <a:gd name="connsiteY42" fmla="*/ 6422760 h 6858000"/>
              <a:gd name="connsiteX43" fmla="*/ 1293161 w 8040688"/>
              <a:gd name="connsiteY43" fmla="*/ 6421700 h 6858000"/>
              <a:gd name="connsiteX44" fmla="*/ 1796056 w 8040688"/>
              <a:gd name="connsiteY44" fmla="*/ 6420112 h 6858000"/>
              <a:gd name="connsiteX45" fmla="*/ 1791956 w 8040688"/>
              <a:gd name="connsiteY45" fmla="*/ 6420138 h 6858000"/>
              <a:gd name="connsiteX46" fmla="*/ 1732297 w 8040688"/>
              <a:gd name="connsiteY46" fmla="*/ 6483948 h 6858000"/>
              <a:gd name="connsiteX47" fmla="*/ 1770879 w 8040688"/>
              <a:gd name="connsiteY47" fmla="*/ 6541990 h 6858000"/>
              <a:gd name="connsiteX48" fmla="*/ 1857943 w 8040688"/>
              <a:gd name="connsiteY48" fmla="*/ 6509641 h 6858000"/>
              <a:gd name="connsiteX49" fmla="*/ 1821781 w 8040688"/>
              <a:gd name="connsiteY49" fmla="*/ 6505933 h 6858000"/>
              <a:gd name="connsiteX50" fmla="*/ 1802269 w 8040688"/>
              <a:gd name="connsiteY50" fmla="*/ 6518046 h 6858000"/>
              <a:gd name="connsiteX51" fmla="*/ 1768997 w 8040688"/>
              <a:gd name="connsiteY51" fmla="*/ 6494013 h 6858000"/>
              <a:gd name="connsiteX52" fmla="*/ 1860353 w 8040688"/>
              <a:gd name="connsiteY52" fmla="*/ 6494013 h 6858000"/>
              <a:gd name="connsiteX53" fmla="*/ 1860353 w 8040688"/>
              <a:gd name="connsiteY53" fmla="*/ 6492689 h 6858000"/>
              <a:gd name="connsiteX54" fmla="*/ 1796056 w 8040688"/>
              <a:gd name="connsiteY54" fmla="*/ 6420112 h 6858000"/>
              <a:gd name="connsiteX55" fmla="*/ 1574215 w 8040688"/>
              <a:gd name="connsiteY55" fmla="*/ 6420111 h 6858000"/>
              <a:gd name="connsiteX56" fmla="*/ 1521700 w 8040688"/>
              <a:gd name="connsiteY56" fmla="*/ 6434944 h 6858000"/>
              <a:gd name="connsiteX57" fmla="*/ 1535364 w 8040688"/>
              <a:gd name="connsiteY57" fmla="*/ 6460902 h 6858000"/>
              <a:gd name="connsiteX58" fmla="*/ 1572342 w 8040688"/>
              <a:gd name="connsiteY58" fmla="*/ 6449512 h 6858000"/>
              <a:gd name="connsiteX59" fmla="*/ 1592699 w 8040688"/>
              <a:gd name="connsiteY59" fmla="*/ 6463816 h 6858000"/>
              <a:gd name="connsiteX60" fmla="*/ 1592699 w 8040688"/>
              <a:gd name="connsiteY60" fmla="*/ 6465140 h 6858000"/>
              <a:gd name="connsiteX61" fmla="*/ 1584124 w 8040688"/>
              <a:gd name="connsiteY61" fmla="*/ 6472292 h 6858000"/>
              <a:gd name="connsiteX62" fmla="*/ 1560013 w 8040688"/>
              <a:gd name="connsiteY62" fmla="*/ 6472292 h 6858000"/>
              <a:gd name="connsiteX63" fmla="*/ 1515545 w 8040688"/>
              <a:gd name="connsiteY63" fmla="*/ 6509640 h 6858000"/>
              <a:gd name="connsiteX64" fmla="*/ 1515603 w 8040688"/>
              <a:gd name="connsiteY64" fmla="*/ 6510750 h 6858000"/>
              <a:gd name="connsiteX65" fmla="*/ 1558409 w 8040688"/>
              <a:gd name="connsiteY65" fmla="*/ 6547782 h 6858000"/>
              <a:gd name="connsiteX66" fmla="*/ 1592699 w 8040688"/>
              <a:gd name="connsiteY66" fmla="*/ 6533214 h 6858000"/>
              <a:gd name="connsiteX67" fmla="*/ 1592699 w 8040688"/>
              <a:gd name="connsiteY67" fmla="*/ 6544604 h 6858000"/>
              <a:gd name="connsiteX68" fmla="*/ 1627527 w 8040688"/>
              <a:gd name="connsiteY68" fmla="*/ 6544604 h 6858000"/>
              <a:gd name="connsiteX69" fmla="*/ 1627527 w 8040688"/>
              <a:gd name="connsiteY69" fmla="*/ 6464875 h 6858000"/>
              <a:gd name="connsiteX70" fmla="*/ 1574215 w 8040688"/>
              <a:gd name="connsiteY70" fmla="*/ 6420111 h 6858000"/>
              <a:gd name="connsiteX71" fmla="*/ 1153574 w 8040688"/>
              <a:gd name="connsiteY71" fmla="*/ 6420111 h 6858000"/>
              <a:gd name="connsiteX72" fmla="*/ 1101062 w 8040688"/>
              <a:gd name="connsiteY72" fmla="*/ 6434944 h 6858000"/>
              <a:gd name="connsiteX73" fmla="*/ 1114726 w 8040688"/>
              <a:gd name="connsiteY73" fmla="*/ 6460902 h 6858000"/>
              <a:gd name="connsiteX74" fmla="*/ 1151699 w 8040688"/>
              <a:gd name="connsiteY74" fmla="*/ 6449512 h 6858000"/>
              <a:gd name="connsiteX75" fmla="*/ 1172060 w 8040688"/>
              <a:gd name="connsiteY75" fmla="*/ 6463816 h 6858000"/>
              <a:gd name="connsiteX76" fmla="*/ 1172060 w 8040688"/>
              <a:gd name="connsiteY76" fmla="*/ 6465140 h 6858000"/>
              <a:gd name="connsiteX77" fmla="*/ 1163487 w 8040688"/>
              <a:gd name="connsiteY77" fmla="*/ 6472292 h 6858000"/>
              <a:gd name="connsiteX78" fmla="*/ 1139375 w 8040688"/>
              <a:gd name="connsiteY78" fmla="*/ 6472292 h 6858000"/>
              <a:gd name="connsiteX79" fmla="*/ 1094901 w 8040688"/>
              <a:gd name="connsiteY79" fmla="*/ 6509640 h 6858000"/>
              <a:gd name="connsiteX80" fmla="*/ 1094960 w 8040688"/>
              <a:gd name="connsiteY80" fmla="*/ 6510749 h 6858000"/>
              <a:gd name="connsiteX81" fmla="*/ 1137766 w 8040688"/>
              <a:gd name="connsiteY81" fmla="*/ 6547782 h 6858000"/>
              <a:gd name="connsiteX82" fmla="*/ 1172060 w 8040688"/>
              <a:gd name="connsiteY82" fmla="*/ 6533214 h 6858000"/>
              <a:gd name="connsiteX83" fmla="*/ 1172060 w 8040688"/>
              <a:gd name="connsiteY83" fmla="*/ 6544604 h 6858000"/>
              <a:gd name="connsiteX84" fmla="*/ 1206890 w 8040688"/>
              <a:gd name="connsiteY84" fmla="*/ 6544604 h 6858000"/>
              <a:gd name="connsiteX85" fmla="*/ 1206890 w 8040688"/>
              <a:gd name="connsiteY85" fmla="*/ 6464875 h 6858000"/>
              <a:gd name="connsiteX86" fmla="*/ 1153574 w 8040688"/>
              <a:gd name="connsiteY86" fmla="*/ 6420111 h 6858000"/>
              <a:gd name="connsiteX87" fmla="*/ 568575 w 8040688"/>
              <a:gd name="connsiteY87" fmla="*/ 6383429 h 6858000"/>
              <a:gd name="connsiteX88" fmla="*/ 568549 w 8040688"/>
              <a:gd name="connsiteY88" fmla="*/ 6520396 h 6858000"/>
              <a:gd name="connsiteX89" fmla="*/ 624511 w 8040688"/>
              <a:gd name="connsiteY89" fmla="*/ 6519097 h 6858000"/>
              <a:gd name="connsiteX90" fmla="*/ 618898 w 8040688"/>
              <a:gd name="connsiteY90" fmla="*/ 6402004 h 6858000"/>
              <a:gd name="connsiteX91" fmla="*/ 624479 w 8040688"/>
              <a:gd name="connsiteY91" fmla="*/ 6384725 h 6858000"/>
              <a:gd name="connsiteX92" fmla="*/ 568575 w 8040688"/>
              <a:gd name="connsiteY92" fmla="*/ 6383429 h 6858000"/>
              <a:gd name="connsiteX93" fmla="*/ 1659953 w 8040688"/>
              <a:gd name="connsiteY93" fmla="*/ 6377201 h 6858000"/>
              <a:gd name="connsiteX94" fmla="*/ 1659953 w 8040688"/>
              <a:gd name="connsiteY94" fmla="*/ 6423290 h 6858000"/>
              <a:gd name="connsiteX95" fmla="*/ 1640662 w 8040688"/>
              <a:gd name="connsiteY95" fmla="*/ 6423290 h 6858000"/>
              <a:gd name="connsiteX96" fmla="*/ 1640662 w 8040688"/>
              <a:gd name="connsiteY96" fmla="*/ 6452426 h 6858000"/>
              <a:gd name="connsiteX97" fmla="*/ 1659953 w 8040688"/>
              <a:gd name="connsiteY97" fmla="*/ 6452426 h 6858000"/>
              <a:gd name="connsiteX98" fmla="*/ 1659953 w 8040688"/>
              <a:gd name="connsiteY98" fmla="*/ 6518911 h 6858000"/>
              <a:gd name="connsiteX99" fmla="*/ 1695318 w 8040688"/>
              <a:gd name="connsiteY99" fmla="*/ 6546194 h 6858000"/>
              <a:gd name="connsiteX100" fmla="*/ 1722377 w 8040688"/>
              <a:gd name="connsiteY100" fmla="*/ 6544604 h 6858000"/>
              <a:gd name="connsiteX101" fmla="*/ 1722377 w 8040688"/>
              <a:gd name="connsiteY101" fmla="*/ 6515203 h 6858000"/>
              <a:gd name="connsiteX102" fmla="*/ 1706303 w 8040688"/>
              <a:gd name="connsiteY102" fmla="*/ 6515998 h 6858000"/>
              <a:gd name="connsiteX103" fmla="*/ 1694780 w 8040688"/>
              <a:gd name="connsiteY103" fmla="*/ 6507256 h 6858000"/>
              <a:gd name="connsiteX104" fmla="*/ 1694780 w 8040688"/>
              <a:gd name="connsiteY104" fmla="*/ 6452426 h 6858000"/>
              <a:gd name="connsiteX105" fmla="*/ 1721302 w 8040688"/>
              <a:gd name="connsiteY105" fmla="*/ 6452426 h 6858000"/>
              <a:gd name="connsiteX106" fmla="*/ 1721302 w 8040688"/>
              <a:gd name="connsiteY106" fmla="*/ 6423290 h 6858000"/>
              <a:gd name="connsiteX107" fmla="*/ 1694780 w 8040688"/>
              <a:gd name="connsiteY107" fmla="*/ 6423290 h 6858000"/>
              <a:gd name="connsiteX108" fmla="*/ 1694780 w 8040688"/>
              <a:gd name="connsiteY108" fmla="*/ 6377201 h 6858000"/>
              <a:gd name="connsiteX109" fmla="*/ 1884617 w 8040688"/>
              <a:gd name="connsiteY109" fmla="*/ 6359355 h 6858000"/>
              <a:gd name="connsiteX110" fmla="*/ 1884617 w 8040688"/>
              <a:gd name="connsiteY110" fmla="*/ 6392335 h 6858000"/>
              <a:gd name="connsiteX111" fmla="*/ 1893998 w 8040688"/>
              <a:gd name="connsiteY111" fmla="*/ 6392335 h 6858000"/>
              <a:gd name="connsiteX112" fmla="*/ 1893998 w 8040688"/>
              <a:gd name="connsiteY112" fmla="*/ 6373492 h 6858000"/>
              <a:gd name="connsiteX113" fmla="*/ 1898291 w 8040688"/>
              <a:gd name="connsiteY113" fmla="*/ 6385270 h 6858000"/>
              <a:gd name="connsiteX114" fmla="*/ 1905819 w 8040688"/>
              <a:gd name="connsiteY114" fmla="*/ 6385270 h 6858000"/>
              <a:gd name="connsiteX115" fmla="*/ 1910111 w 8040688"/>
              <a:gd name="connsiteY115" fmla="*/ 6373492 h 6858000"/>
              <a:gd name="connsiteX116" fmla="*/ 1910111 w 8040688"/>
              <a:gd name="connsiteY116" fmla="*/ 6392335 h 6858000"/>
              <a:gd name="connsiteX117" fmla="*/ 1919685 w 8040688"/>
              <a:gd name="connsiteY117" fmla="*/ 6392335 h 6858000"/>
              <a:gd name="connsiteX118" fmla="*/ 1919685 w 8040688"/>
              <a:gd name="connsiteY118" fmla="*/ 6359355 h 6858000"/>
              <a:gd name="connsiteX119" fmla="*/ 1907566 w 8040688"/>
              <a:gd name="connsiteY119" fmla="*/ 6359355 h 6858000"/>
              <a:gd name="connsiteX120" fmla="*/ 1902362 w 8040688"/>
              <a:gd name="connsiteY120" fmla="*/ 6373114 h 6858000"/>
              <a:gd name="connsiteX121" fmla="*/ 1897494 w 8040688"/>
              <a:gd name="connsiteY121" fmla="*/ 6359355 h 6858000"/>
              <a:gd name="connsiteX122" fmla="*/ 1850683 w 8040688"/>
              <a:gd name="connsiteY122" fmla="*/ 6359355 h 6858000"/>
              <a:gd name="connsiteX123" fmla="*/ 1850683 w 8040688"/>
              <a:gd name="connsiteY123" fmla="*/ 6367929 h 6858000"/>
              <a:gd name="connsiteX124" fmla="*/ 1860074 w 8040688"/>
              <a:gd name="connsiteY124" fmla="*/ 6367929 h 6858000"/>
              <a:gd name="connsiteX125" fmla="*/ 1860074 w 8040688"/>
              <a:gd name="connsiteY125" fmla="*/ 6392335 h 6858000"/>
              <a:gd name="connsiteX126" fmla="*/ 1869839 w 8040688"/>
              <a:gd name="connsiteY126" fmla="*/ 6392335 h 6858000"/>
              <a:gd name="connsiteX127" fmla="*/ 1869839 w 8040688"/>
              <a:gd name="connsiteY127" fmla="*/ 6367929 h 6858000"/>
              <a:gd name="connsiteX128" fmla="*/ 1879230 w 8040688"/>
              <a:gd name="connsiteY128" fmla="*/ 6367929 h 6858000"/>
              <a:gd name="connsiteX129" fmla="*/ 1879230 w 8040688"/>
              <a:gd name="connsiteY129" fmla="*/ 6359355 h 6858000"/>
              <a:gd name="connsiteX130" fmla="*/ 1352105 w 8040688"/>
              <a:gd name="connsiteY130" fmla="*/ 6359189 h 6858000"/>
              <a:gd name="connsiteX131" fmla="*/ 1329868 w 8040688"/>
              <a:gd name="connsiteY131" fmla="*/ 6381439 h 6858000"/>
              <a:gd name="connsiteX132" fmla="*/ 1352108 w 8040688"/>
              <a:gd name="connsiteY132" fmla="*/ 6403427 h 6858000"/>
              <a:gd name="connsiteX133" fmla="*/ 1374610 w 8040688"/>
              <a:gd name="connsiteY133" fmla="*/ 6381439 h 6858000"/>
              <a:gd name="connsiteX134" fmla="*/ 1374610 w 8040688"/>
              <a:gd name="connsiteY134" fmla="*/ 6381364 h 6858000"/>
              <a:gd name="connsiteX135" fmla="*/ 1352105 w 8040688"/>
              <a:gd name="connsiteY135" fmla="*/ 6359189 h 6858000"/>
              <a:gd name="connsiteX136" fmla="*/ 1041583 w 8040688"/>
              <a:gd name="connsiteY136" fmla="*/ 6359189 h 6858000"/>
              <a:gd name="connsiteX137" fmla="*/ 1041583 w 8040688"/>
              <a:gd name="connsiteY137" fmla="*/ 6544604 h 6858000"/>
              <a:gd name="connsiteX138" fmla="*/ 1076143 w 8040688"/>
              <a:gd name="connsiteY138" fmla="*/ 6544604 h 6858000"/>
              <a:gd name="connsiteX139" fmla="*/ 1076143 w 8040688"/>
              <a:gd name="connsiteY139" fmla="*/ 6359189 h 6858000"/>
              <a:gd name="connsiteX140" fmla="*/ 925239 w 8040688"/>
              <a:gd name="connsiteY140" fmla="*/ 6355990 h 6858000"/>
              <a:gd name="connsiteX141" fmla="*/ 832602 w 8040688"/>
              <a:gd name="connsiteY141" fmla="*/ 6451897 h 6858000"/>
              <a:gd name="connsiteX142" fmla="*/ 832623 w 8040688"/>
              <a:gd name="connsiteY142" fmla="*/ 6456990 h 6858000"/>
              <a:gd name="connsiteX143" fmla="*/ 930389 w 8040688"/>
              <a:gd name="connsiteY143" fmla="*/ 6547783 h 6858000"/>
              <a:gd name="connsiteX144" fmla="*/ 1022285 w 8040688"/>
              <a:gd name="connsiteY144" fmla="*/ 6478650 h 6858000"/>
              <a:gd name="connsiteX145" fmla="*/ 981294 w 8040688"/>
              <a:gd name="connsiteY145" fmla="*/ 6478650 h 6858000"/>
              <a:gd name="connsiteX146" fmla="*/ 930389 w 8040688"/>
              <a:gd name="connsiteY146" fmla="*/ 6513878 h 6858000"/>
              <a:gd name="connsiteX147" fmla="*/ 871450 w 8040688"/>
              <a:gd name="connsiteY147" fmla="*/ 6451897 h 6858000"/>
              <a:gd name="connsiteX148" fmla="*/ 930389 w 8040688"/>
              <a:gd name="connsiteY148" fmla="*/ 6389916 h 6858000"/>
              <a:gd name="connsiteX149" fmla="*/ 981294 w 8040688"/>
              <a:gd name="connsiteY149" fmla="*/ 6425144 h 6858000"/>
              <a:gd name="connsiteX150" fmla="*/ 1022285 w 8040688"/>
              <a:gd name="connsiteY150" fmla="*/ 6425144 h 6858000"/>
              <a:gd name="connsiteX151" fmla="*/ 930389 w 8040688"/>
              <a:gd name="connsiteY151" fmla="*/ 6356011 h 6858000"/>
              <a:gd name="connsiteX152" fmla="*/ 925239 w 8040688"/>
              <a:gd name="connsiteY152" fmla="*/ 6355990 h 6858000"/>
              <a:gd name="connsiteX153" fmla="*/ 651232 w 8040688"/>
              <a:gd name="connsiteY153" fmla="*/ 6336161 h 6858000"/>
              <a:gd name="connsiteX154" fmla="*/ 624479 w 8040688"/>
              <a:gd name="connsiteY154" fmla="*/ 6384726 h 6858000"/>
              <a:gd name="connsiteX155" fmla="*/ 742033 w 8040688"/>
              <a:gd name="connsiteY155" fmla="*/ 6451914 h 6858000"/>
              <a:gd name="connsiteX156" fmla="*/ 624512 w 8040688"/>
              <a:gd name="connsiteY156" fmla="*/ 6519097 h 6858000"/>
              <a:gd name="connsiteX157" fmla="*/ 651373 w 8040688"/>
              <a:gd name="connsiteY157" fmla="*/ 6567631 h 6858000"/>
              <a:gd name="connsiteX158" fmla="*/ 771228 w 8040688"/>
              <a:gd name="connsiteY158" fmla="*/ 6499136 h 6858000"/>
              <a:gd name="connsiteX159" fmla="*/ 742033 w 8040688"/>
              <a:gd name="connsiteY159" fmla="*/ 6451914 h 6858000"/>
              <a:gd name="connsiteX160" fmla="*/ 771227 w 8040688"/>
              <a:gd name="connsiteY160" fmla="*/ 6404692 h 6858000"/>
              <a:gd name="connsiteX161" fmla="*/ 651232 w 8040688"/>
              <a:gd name="connsiteY161" fmla="*/ 6336161 h 6858000"/>
              <a:gd name="connsiteX162" fmla="*/ 0 w 8040688"/>
              <a:gd name="connsiteY162" fmla="*/ 0 h 6858000"/>
              <a:gd name="connsiteX163" fmla="*/ 8040688 w 8040688"/>
              <a:gd name="connsiteY163" fmla="*/ 0 h 6858000"/>
              <a:gd name="connsiteX164" fmla="*/ 8040688 w 8040688"/>
              <a:gd name="connsiteY164" fmla="*/ 6858000 h 6858000"/>
              <a:gd name="connsiteX165" fmla="*/ 0 w 8040688"/>
              <a:gd name="connsiteY1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040688" h="6858000">
                <a:moveTo>
                  <a:pt x="1592699" y="6492423"/>
                </a:moveTo>
                <a:lnTo>
                  <a:pt x="1592699" y="6501164"/>
                </a:lnTo>
                <a:cubicBezTo>
                  <a:pt x="1592738" y="6502241"/>
                  <a:pt x="1592680" y="6503319"/>
                  <a:pt x="1592546" y="6504388"/>
                </a:cubicBezTo>
                <a:cubicBezTo>
                  <a:pt x="1591096" y="6515890"/>
                  <a:pt x="1580495" y="6524053"/>
                  <a:pt x="1568857" y="6522619"/>
                </a:cubicBezTo>
                <a:cubicBezTo>
                  <a:pt x="1558141" y="6522619"/>
                  <a:pt x="1551438" y="6516526"/>
                  <a:pt x="1551438" y="6508315"/>
                </a:cubicBezTo>
                <a:cubicBezTo>
                  <a:pt x="1551438" y="6499839"/>
                  <a:pt x="1557872" y="6495071"/>
                  <a:pt x="1568857" y="6495071"/>
                </a:cubicBezTo>
                <a:lnTo>
                  <a:pt x="1581983" y="6495071"/>
                </a:lnTo>
                <a:cubicBezTo>
                  <a:pt x="1585766" y="6495554"/>
                  <a:pt x="1589598" y="6494609"/>
                  <a:pt x="1592699" y="6492423"/>
                </a:cubicBezTo>
                <a:close/>
                <a:moveTo>
                  <a:pt x="1172060" y="6492423"/>
                </a:moveTo>
                <a:lnTo>
                  <a:pt x="1172060" y="6501164"/>
                </a:lnTo>
                <a:cubicBezTo>
                  <a:pt x="1172093" y="6502242"/>
                  <a:pt x="1172042" y="6503320"/>
                  <a:pt x="1171906" y="6504389"/>
                </a:cubicBezTo>
                <a:cubicBezTo>
                  <a:pt x="1170456" y="6515891"/>
                  <a:pt x="1159850" y="6524053"/>
                  <a:pt x="1148216" y="6522619"/>
                </a:cubicBezTo>
                <a:cubicBezTo>
                  <a:pt x="1137499" y="6522619"/>
                  <a:pt x="1130802" y="6516526"/>
                  <a:pt x="1130802" y="6508315"/>
                </a:cubicBezTo>
                <a:cubicBezTo>
                  <a:pt x="1130802" y="6499839"/>
                  <a:pt x="1137232" y="6495071"/>
                  <a:pt x="1148216" y="6495071"/>
                </a:cubicBezTo>
                <a:lnTo>
                  <a:pt x="1161343" y="6495071"/>
                </a:lnTo>
                <a:cubicBezTo>
                  <a:pt x="1165125" y="6495554"/>
                  <a:pt x="1168953" y="6494609"/>
                  <a:pt x="1172060" y="6492423"/>
                </a:cubicBezTo>
                <a:close/>
                <a:moveTo>
                  <a:pt x="1796056" y="6448718"/>
                </a:moveTo>
                <a:cubicBezTo>
                  <a:pt x="1809461" y="6448340"/>
                  <a:pt x="1821051" y="6457873"/>
                  <a:pt x="1823115" y="6470969"/>
                </a:cubicBezTo>
                <a:lnTo>
                  <a:pt x="1768190" y="6470969"/>
                </a:lnTo>
                <a:cubicBezTo>
                  <a:pt x="1770601" y="6457738"/>
                  <a:pt x="1782469" y="6448261"/>
                  <a:pt x="1796056" y="6448718"/>
                </a:cubicBezTo>
                <a:close/>
                <a:moveTo>
                  <a:pt x="1385331" y="6423290"/>
                </a:moveTo>
                <a:lnTo>
                  <a:pt x="1427128" y="6544605"/>
                </a:lnTo>
                <a:lnTo>
                  <a:pt x="1470261" y="6544605"/>
                </a:lnTo>
                <a:lnTo>
                  <a:pt x="1513932" y="6423290"/>
                </a:lnTo>
                <a:lnTo>
                  <a:pt x="1477223" y="6423290"/>
                </a:lnTo>
                <a:lnTo>
                  <a:pt x="1449367" y="6507521"/>
                </a:lnTo>
                <a:lnTo>
                  <a:pt x="1423104" y="6423290"/>
                </a:lnTo>
                <a:close/>
                <a:moveTo>
                  <a:pt x="1319153" y="6423290"/>
                </a:moveTo>
                <a:lnTo>
                  <a:pt x="1319153" y="6452426"/>
                </a:lnTo>
                <a:lnTo>
                  <a:pt x="1336299" y="6452426"/>
                </a:lnTo>
                <a:lnTo>
                  <a:pt x="1336299" y="6544604"/>
                </a:lnTo>
                <a:lnTo>
                  <a:pt x="1371127" y="6544604"/>
                </a:lnTo>
                <a:lnTo>
                  <a:pt x="1371127" y="6423290"/>
                </a:lnTo>
                <a:close/>
                <a:moveTo>
                  <a:pt x="1293161" y="6421700"/>
                </a:moveTo>
                <a:cubicBezTo>
                  <a:pt x="1279051" y="6421037"/>
                  <a:pt x="1266138" y="6429512"/>
                  <a:pt x="1261280" y="6442626"/>
                </a:cubicBezTo>
                <a:lnTo>
                  <a:pt x="1261280" y="6423290"/>
                </a:lnTo>
                <a:lnTo>
                  <a:pt x="1227522" y="6423290"/>
                </a:lnTo>
                <a:lnTo>
                  <a:pt x="1227522" y="6544604"/>
                </a:lnTo>
                <a:lnTo>
                  <a:pt x="1262352" y="6544604"/>
                </a:lnTo>
                <a:lnTo>
                  <a:pt x="1262352" y="6486596"/>
                </a:lnTo>
                <a:cubicBezTo>
                  <a:pt x="1262352" y="6465405"/>
                  <a:pt x="1270389" y="6457194"/>
                  <a:pt x="1288073" y="6457194"/>
                </a:cubicBezTo>
                <a:lnTo>
                  <a:pt x="1302808" y="6457194"/>
                </a:lnTo>
                <a:lnTo>
                  <a:pt x="1302808" y="6422760"/>
                </a:lnTo>
                <a:cubicBezTo>
                  <a:pt x="1299648" y="6422016"/>
                  <a:pt x="1296409" y="6421660"/>
                  <a:pt x="1293161" y="6421700"/>
                </a:cubicBezTo>
                <a:close/>
                <a:moveTo>
                  <a:pt x="1796056" y="6420112"/>
                </a:moveTo>
                <a:cubicBezTo>
                  <a:pt x="1794693" y="6420076"/>
                  <a:pt x="1793320" y="6420084"/>
                  <a:pt x="1791956" y="6420138"/>
                </a:cubicBezTo>
                <a:cubicBezTo>
                  <a:pt x="1757657" y="6421470"/>
                  <a:pt x="1730943" y="6450039"/>
                  <a:pt x="1732297" y="6483948"/>
                </a:cubicBezTo>
                <a:cubicBezTo>
                  <a:pt x="1732749" y="6509035"/>
                  <a:pt x="1747766" y="6531624"/>
                  <a:pt x="1770879" y="6541990"/>
                </a:cubicBezTo>
                <a:cubicBezTo>
                  <a:pt x="1803959" y="6556828"/>
                  <a:pt x="1842934" y="6542344"/>
                  <a:pt x="1857943" y="6509641"/>
                </a:cubicBezTo>
                <a:lnTo>
                  <a:pt x="1821781" y="6505933"/>
                </a:lnTo>
                <a:cubicBezTo>
                  <a:pt x="1817229" y="6512448"/>
                  <a:pt x="1810181" y="6516829"/>
                  <a:pt x="1802269" y="6518046"/>
                </a:cubicBezTo>
                <a:cubicBezTo>
                  <a:pt x="1786368" y="6520493"/>
                  <a:pt x="1771474" y="6509733"/>
                  <a:pt x="1768997" y="6494013"/>
                </a:cubicBezTo>
                <a:lnTo>
                  <a:pt x="1860353" y="6494013"/>
                </a:lnTo>
                <a:lnTo>
                  <a:pt x="1860353" y="6492689"/>
                </a:lnTo>
                <a:cubicBezTo>
                  <a:pt x="1860353" y="6441832"/>
                  <a:pt x="1829808" y="6420112"/>
                  <a:pt x="1796056" y="6420112"/>
                </a:cubicBezTo>
                <a:close/>
                <a:moveTo>
                  <a:pt x="1574215" y="6420111"/>
                </a:moveTo>
                <a:cubicBezTo>
                  <a:pt x="1555692" y="6420390"/>
                  <a:pt x="1537573" y="6425507"/>
                  <a:pt x="1521700" y="6434944"/>
                </a:cubicBezTo>
                <a:lnTo>
                  <a:pt x="1535364" y="6460902"/>
                </a:lnTo>
                <a:cubicBezTo>
                  <a:pt x="1546618" y="6454290"/>
                  <a:pt x="1559283" y="6450388"/>
                  <a:pt x="1572342" y="6449512"/>
                </a:cubicBezTo>
                <a:cubicBezTo>
                  <a:pt x="1585738" y="6449512"/>
                  <a:pt x="1592699" y="6455075"/>
                  <a:pt x="1592699" y="6463816"/>
                </a:cubicBezTo>
                <a:lnTo>
                  <a:pt x="1592699" y="6465140"/>
                </a:lnTo>
                <a:cubicBezTo>
                  <a:pt x="1592699" y="6469643"/>
                  <a:pt x="1590020" y="6472292"/>
                  <a:pt x="1584124" y="6472292"/>
                </a:cubicBezTo>
                <a:lnTo>
                  <a:pt x="1560013" y="6472292"/>
                </a:lnTo>
                <a:cubicBezTo>
                  <a:pt x="1532685" y="6472292"/>
                  <a:pt x="1515545" y="6486595"/>
                  <a:pt x="1515545" y="6509640"/>
                </a:cubicBezTo>
                <a:cubicBezTo>
                  <a:pt x="1515555" y="6510010"/>
                  <a:pt x="1515574" y="6510380"/>
                  <a:pt x="1515603" y="6510750"/>
                </a:cubicBezTo>
                <a:cubicBezTo>
                  <a:pt x="1517081" y="6532663"/>
                  <a:pt x="1536247" y="6549244"/>
                  <a:pt x="1558409" y="6547782"/>
                </a:cubicBezTo>
                <a:cubicBezTo>
                  <a:pt x="1571536" y="6548591"/>
                  <a:pt x="1584259" y="6543183"/>
                  <a:pt x="1592699" y="6533214"/>
                </a:cubicBezTo>
                <a:lnTo>
                  <a:pt x="1592699" y="6544604"/>
                </a:lnTo>
                <a:lnTo>
                  <a:pt x="1627527" y="6544604"/>
                </a:lnTo>
                <a:lnTo>
                  <a:pt x="1627527" y="6464875"/>
                </a:lnTo>
                <a:cubicBezTo>
                  <a:pt x="1627527" y="6432825"/>
                  <a:pt x="1602081" y="6420111"/>
                  <a:pt x="1574215" y="6420111"/>
                </a:cubicBezTo>
                <a:close/>
                <a:moveTo>
                  <a:pt x="1153574" y="6420111"/>
                </a:moveTo>
                <a:cubicBezTo>
                  <a:pt x="1135053" y="6420390"/>
                  <a:pt x="1116936" y="6425508"/>
                  <a:pt x="1101062" y="6434944"/>
                </a:cubicBezTo>
                <a:lnTo>
                  <a:pt x="1114726" y="6460902"/>
                </a:lnTo>
                <a:cubicBezTo>
                  <a:pt x="1125976" y="6454290"/>
                  <a:pt x="1138641" y="6450388"/>
                  <a:pt x="1151699" y="6449512"/>
                </a:cubicBezTo>
                <a:cubicBezTo>
                  <a:pt x="1165095" y="6449512"/>
                  <a:pt x="1172060" y="6455075"/>
                  <a:pt x="1172060" y="6463816"/>
                </a:cubicBezTo>
                <a:lnTo>
                  <a:pt x="1172060" y="6465140"/>
                </a:lnTo>
                <a:cubicBezTo>
                  <a:pt x="1172060" y="6469643"/>
                  <a:pt x="1169381" y="6472292"/>
                  <a:pt x="1163487" y="6472292"/>
                </a:cubicBezTo>
                <a:lnTo>
                  <a:pt x="1139375" y="6472292"/>
                </a:lnTo>
                <a:cubicBezTo>
                  <a:pt x="1112046" y="6472292"/>
                  <a:pt x="1094901" y="6486595"/>
                  <a:pt x="1094901" y="6509640"/>
                </a:cubicBezTo>
                <a:cubicBezTo>
                  <a:pt x="1094915" y="6510010"/>
                  <a:pt x="1094936" y="6510379"/>
                  <a:pt x="1094960" y="6510749"/>
                </a:cubicBezTo>
                <a:cubicBezTo>
                  <a:pt x="1096437" y="6532662"/>
                  <a:pt x="1115603" y="6549243"/>
                  <a:pt x="1137766" y="6547782"/>
                </a:cubicBezTo>
                <a:cubicBezTo>
                  <a:pt x="1150890" y="6548592"/>
                  <a:pt x="1163622" y="6543184"/>
                  <a:pt x="1172060" y="6533214"/>
                </a:cubicBezTo>
                <a:lnTo>
                  <a:pt x="1172060" y="6544604"/>
                </a:lnTo>
                <a:lnTo>
                  <a:pt x="1206890" y="6544604"/>
                </a:lnTo>
                <a:lnTo>
                  <a:pt x="1206890" y="6464875"/>
                </a:lnTo>
                <a:cubicBezTo>
                  <a:pt x="1206890" y="6432825"/>
                  <a:pt x="1181438" y="6420111"/>
                  <a:pt x="1153574" y="6420111"/>
                </a:cubicBezTo>
                <a:close/>
                <a:moveTo>
                  <a:pt x="568575" y="6383429"/>
                </a:moveTo>
                <a:cubicBezTo>
                  <a:pt x="555414" y="6428156"/>
                  <a:pt x="555406" y="6475664"/>
                  <a:pt x="568549" y="6520396"/>
                </a:cubicBezTo>
                <a:cubicBezTo>
                  <a:pt x="587170" y="6522621"/>
                  <a:pt x="606017" y="6522184"/>
                  <a:pt x="624511" y="6519097"/>
                </a:cubicBezTo>
                <a:cubicBezTo>
                  <a:pt x="610287" y="6481610"/>
                  <a:pt x="608324" y="6440654"/>
                  <a:pt x="618898" y="6402004"/>
                </a:cubicBezTo>
                <a:cubicBezTo>
                  <a:pt x="620492" y="6396123"/>
                  <a:pt x="622369" y="6390366"/>
                  <a:pt x="624479" y="6384725"/>
                </a:cubicBezTo>
                <a:cubicBezTo>
                  <a:pt x="606004" y="6381645"/>
                  <a:pt x="587176" y="6381208"/>
                  <a:pt x="568575" y="6383429"/>
                </a:cubicBezTo>
                <a:close/>
                <a:moveTo>
                  <a:pt x="1659953" y="6377201"/>
                </a:moveTo>
                <a:lnTo>
                  <a:pt x="1659953" y="6423290"/>
                </a:lnTo>
                <a:lnTo>
                  <a:pt x="1640662" y="6423290"/>
                </a:lnTo>
                <a:lnTo>
                  <a:pt x="1640662" y="6452426"/>
                </a:lnTo>
                <a:lnTo>
                  <a:pt x="1659953" y="6452426"/>
                </a:lnTo>
                <a:lnTo>
                  <a:pt x="1659953" y="6518911"/>
                </a:lnTo>
                <a:cubicBezTo>
                  <a:pt x="1659953" y="6543280"/>
                  <a:pt x="1677900" y="6546194"/>
                  <a:pt x="1695318" y="6546194"/>
                </a:cubicBezTo>
                <a:cubicBezTo>
                  <a:pt x="1705497" y="6546194"/>
                  <a:pt x="1722377" y="6544604"/>
                  <a:pt x="1722377" y="6544604"/>
                </a:cubicBezTo>
                <a:lnTo>
                  <a:pt x="1722377" y="6515203"/>
                </a:lnTo>
                <a:cubicBezTo>
                  <a:pt x="1722377" y="6515203"/>
                  <a:pt x="1715137" y="6515998"/>
                  <a:pt x="1706303" y="6515998"/>
                </a:cubicBezTo>
                <a:cubicBezTo>
                  <a:pt x="1700945" y="6515998"/>
                  <a:pt x="1694780" y="6514938"/>
                  <a:pt x="1694780" y="6507256"/>
                </a:cubicBezTo>
                <a:lnTo>
                  <a:pt x="1694780" y="6452426"/>
                </a:lnTo>
                <a:lnTo>
                  <a:pt x="1721302" y="6452426"/>
                </a:lnTo>
                <a:lnTo>
                  <a:pt x="1721302" y="6423290"/>
                </a:lnTo>
                <a:lnTo>
                  <a:pt x="1694780" y="6423290"/>
                </a:lnTo>
                <a:lnTo>
                  <a:pt x="1694780" y="6377201"/>
                </a:lnTo>
                <a:close/>
                <a:moveTo>
                  <a:pt x="1884617" y="6359355"/>
                </a:moveTo>
                <a:lnTo>
                  <a:pt x="1884617" y="6392335"/>
                </a:lnTo>
                <a:lnTo>
                  <a:pt x="1893998" y="6392335"/>
                </a:lnTo>
                <a:lnTo>
                  <a:pt x="1893998" y="6373492"/>
                </a:lnTo>
                <a:lnTo>
                  <a:pt x="1898291" y="6385270"/>
                </a:lnTo>
                <a:lnTo>
                  <a:pt x="1905819" y="6385270"/>
                </a:lnTo>
                <a:lnTo>
                  <a:pt x="1910111" y="6373492"/>
                </a:lnTo>
                <a:lnTo>
                  <a:pt x="1910111" y="6392335"/>
                </a:lnTo>
                <a:lnTo>
                  <a:pt x="1919685" y="6392335"/>
                </a:lnTo>
                <a:lnTo>
                  <a:pt x="1919685" y="6359355"/>
                </a:lnTo>
                <a:lnTo>
                  <a:pt x="1907566" y="6359355"/>
                </a:lnTo>
                <a:lnTo>
                  <a:pt x="1902362" y="6373114"/>
                </a:lnTo>
                <a:lnTo>
                  <a:pt x="1897494" y="6359355"/>
                </a:lnTo>
                <a:close/>
                <a:moveTo>
                  <a:pt x="1850683" y="6359355"/>
                </a:moveTo>
                <a:lnTo>
                  <a:pt x="1850683" y="6367929"/>
                </a:lnTo>
                <a:lnTo>
                  <a:pt x="1860074" y="6367929"/>
                </a:lnTo>
                <a:lnTo>
                  <a:pt x="1860074" y="6392335"/>
                </a:lnTo>
                <a:lnTo>
                  <a:pt x="1869839" y="6392335"/>
                </a:lnTo>
                <a:lnTo>
                  <a:pt x="1869839" y="6367929"/>
                </a:lnTo>
                <a:lnTo>
                  <a:pt x="1879230" y="6367929"/>
                </a:lnTo>
                <a:lnTo>
                  <a:pt x="1879230" y="6359355"/>
                </a:lnTo>
                <a:close/>
                <a:moveTo>
                  <a:pt x="1352105" y="6359189"/>
                </a:moveTo>
                <a:cubicBezTo>
                  <a:pt x="1339759" y="6359284"/>
                  <a:pt x="1329816" y="6369233"/>
                  <a:pt x="1329868" y="6381439"/>
                </a:cubicBezTo>
                <a:cubicBezTo>
                  <a:pt x="1329940" y="6393552"/>
                  <a:pt x="1339855" y="6403355"/>
                  <a:pt x="1352108" y="6403427"/>
                </a:cubicBezTo>
                <a:cubicBezTo>
                  <a:pt x="1364463" y="6403498"/>
                  <a:pt x="1374538" y="6393654"/>
                  <a:pt x="1374610" y="6381439"/>
                </a:cubicBezTo>
                <a:cubicBezTo>
                  <a:pt x="1374610" y="6381414"/>
                  <a:pt x="1374610" y="6381388"/>
                  <a:pt x="1374610" y="6381364"/>
                </a:cubicBezTo>
                <a:cubicBezTo>
                  <a:pt x="1374589" y="6369096"/>
                  <a:pt x="1364513" y="6359168"/>
                  <a:pt x="1352105" y="6359189"/>
                </a:cubicBezTo>
                <a:close/>
                <a:moveTo>
                  <a:pt x="1041583" y="6359189"/>
                </a:moveTo>
                <a:lnTo>
                  <a:pt x="1041583" y="6544604"/>
                </a:lnTo>
                <a:lnTo>
                  <a:pt x="1076143" y="6544604"/>
                </a:lnTo>
                <a:lnTo>
                  <a:pt x="1076143" y="6359189"/>
                </a:lnTo>
                <a:close/>
                <a:moveTo>
                  <a:pt x="925239" y="6355990"/>
                </a:moveTo>
                <a:cubicBezTo>
                  <a:pt x="872870" y="6357183"/>
                  <a:pt x="831395" y="6400122"/>
                  <a:pt x="832602" y="6451897"/>
                </a:cubicBezTo>
                <a:cubicBezTo>
                  <a:pt x="832562" y="6453595"/>
                  <a:pt x="832569" y="6455292"/>
                  <a:pt x="832623" y="6456990"/>
                </a:cubicBezTo>
                <a:cubicBezTo>
                  <a:pt x="834261" y="6508753"/>
                  <a:pt x="878033" y="6549402"/>
                  <a:pt x="930389" y="6547783"/>
                </a:cubicBezTo>
                <a:cubicBezTo>
                  <a:pt x="973630" y="6548900"/>
                  <a:pt x="1011845" y="6520151"/>
                  <a:pt x="1022285" y="6478650"/>
                </a:cubicBezTo>
                <a:lnTo>
                  <a:pt x="981294" y="6478650"/>
                </a:lnTo>
                <a:cubicBezTo>
                  <a:pt x="974516" y="6500553"/>
                  <a:pt x="953525" y="6515080"/>
                  <a:pt x="930389" y="6513878"/>
                </a:cubicBezTo>
                <a:cubicBezTo>
                  <a:pt x="895026" y="6513878"/>
                  <a:pt x="871450" y="6487391"/>
                  <a:pt x="871450" y="6451897"/>
                </a:cubicBezTo>
                <a:cubicBezTo>
                  <a:pt x="871450" y="6416403"/>
                  <a:pt x="895026" y="6389916"/>
                  <a:pt x="930389" y="6389916"/>
                </a:cubicBezTo>
                <a:cubicBezTo>
                  <a:pt x="953525" y="6388714"/>
                  <a:pt x="974516" y="6403241"/>
                  <a:pt x="981294" y="6425144"/>
                </a:cubicBezTo>
                <a:lnTo>
                  <a:pt x="1022285" y="6425144"/>
                </a:lnTo>
                <a:cubicBezTo>
                  <a:pt x="1011846" y="6383642"/>
                  <a:pt x="973630" y="6354892"/>
                  <a:pt x="930389" y="6356011"/>
                </a:cubicBezTo>
                <a:cubicBezTo>
                  <a:pt x="928673" y="6355958"/>
                  <a:pt x="926955" y="6355951"/>
                  <a:pt x="925239" y="6355990"/>
                </a:cubicBezTo>
                <a:close/>
                <a:moveTo>
                  <a:pt x="651232" y="6336161"/>
                </a:moveTo>
                <a:cubicBezTo>
                  <a:pt x="639985" y="6350984"/>
                  <a:pt x="630973" y="6367343"/>
                  <a:pt x="624479" y="6384726"/>
                </a:cubicBezTo>
                <a:cubicBezTo>
                  <a:pt x="670541" y="6392471"/>
                  <a:pt x="712258" y="6416315"/>
                  <a:pt x="742033" y="6451914"/>
                </a:cubicBezTo>
                <a:cubicBezTo>
                  <a:pt x="712265" y="6487505"/>
                  <a:pt x="670562" y="6511346"/>
                  <a:pt x="624512" y="6519097"/>
                </a:cubicBezTo>
                <a:cubicBezTo>
                  <a:pt x="631041" y="6536476"/>
                  <a:pt x="640089" y="6552825"/>
                  <a:pt x="651373" y="6567631"/>
                </a:cubicBezTo>
                <a:cubicBezTo>
                  <a:pt x="697088" y="6556502"/>
                  <a:pt x="738657" y="6532746"/>
                  <a:pt x="771228" y="6499136"/>
                </a:cubicBezTo>
                <a:cubicBezTo>
                  <a:pt x="763842" y="6482091"/>
                  <a:pt x="754009" y="6466186"/>
                  <a:pt x="742033" y="6451914"/>
                </a:cubicBezTo>
                <a:cubicBezTo>
                  <a:pt x="754009" y="6437642"/>
                  <a:pt x="763841" y="6421738"/>
                  <a:pt x="771227" y="6404692"/>
                </a:cubicBezTo>
                <a:cubicBezTo>
                  <a:pt x="738623" y="6371047"/>
                  <a:pt x="697001" y="6347276"/>
                  <a:pt x="651232" y="6336161"/>
                </a:cubicBezTo>
                <a:close/>
                <a:moveTo>
                  <a:pt x="0" y="0"/>
                </a:moveTo>
                <a:lnTo>
                  <a:pt x="8040688" y="0"/>
                </a:lnTo>
                <a:lnTo>
                  <a:pt x="80406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GB" noProof="0" err="1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170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2x Light Image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EB4482-ADD8-A5AC-E88D-E80B1F5288A7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21FEA4-99B7-D7D2-C66A-489E89D4E18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29001" y="4855369"/>
            <a:ext cx="3429000" cy="4855369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bottom image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911CF731-2F05-DD7D-AA0C-2C0C2EA9256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9001" y="0"/>
            <a:ext cx="3429000" cy="485536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108000" anchor="t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top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2855250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2855250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19556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2x Dark Image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5FE163-4C99-A5A6-EBA5-2406214B10A1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EFCD9E-E41F-4430-9898-406F2EA0E2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29001" y="4855369"/>
            <a:ext cx="3429000" cy="4855369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bottom image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911CF731-2F05-DD7D-AA0C-2C0C2EA9256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9001" y="0"/>
            <a:ext cx="3429000" cy="4855369"/>
          </a:xfr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tIns="108000" anchor="t" anchorCtr="0"/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top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2855250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2855250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7760695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- 3x Col / L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B8D9C3-5BDF-8ABB-CC9B-760506715205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8867A9-9407-75CF-0561-28134BDEED22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0C57F1D-C950-AFEA-188D-505320175FD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4855369"/>
            <a:ext cx="6858000" cy="4855369"/>
          </a:xfrm>
          <a:custGeom>
            <a:avLst/>
            <a:gdLst>
              <a:gd name="connsiteX0" fmla="*/ 1592699 w 12192000"/>
              <a:gd name="connsiteY0" fmla="*/ 3063423 h 3429000"/>
              <a:gd name="connsiteX1" fmla="*/ 1592699 w 12192000"/>
              <a:gd name="connsiteY1" fmla="*/ 3072164 h 3429000"/>
              <a:gd name="connsiteX2" fmla="*/ 1592546 w 12192000"/>
              <a:gd name="connsiteY2" fmla="*/ 3075388 h 3429000"/>
              <a:gd name="connsiteX3" fmla="*/ 1568857 w 12192000"/>
              <a:gd name="connsiteY3" fmla="*/ 3093619 h 3429000"/>
              <a:gd name="connsiteX4" fmla="*/ 1551438 w 12192000"/>
              <a:gd name="connsiteY4" fmla="*/ 3079315 h 3429000"/>
              <a:gd name="connsiteX5" fmla="*/ 1568857 w 12192000"/>
              <a:gd name="connsiteY5" fmla="*/ 3066071 h 3429000"/>
              <a:gd name="connsiteX6" fmla="*/ 1581983 w 12192000"/>
              <a:gd name="connsiteY6" fmla="*/ 3066071 h 3429000"/>
              <a:gd name="connsiteX7" fmla="*/ 1592699 w 12192000"/>
              <a:gd name="connsiteY7" fmla="*/ 3063423 h 3429000"/>
              <a:gd name="connsiteX8" fmla="*/ 1172060 w 12192000"/>
              <a:gd name="connsiteY8" fmla="*/ 3063423 h 3429000"/>
              <a:gd name="connsiteX9" fmla="*/ 1172060 w 12192000"/>
              <a:gd name="connsiteY9" fmla="*/ 3072164 h 3429000"/>
              <a:gd name="connsiteX10" fmla="*/ 1171906 w 12192000"/>
              <a:gd name="connsiteY10" fmla="*/ 3075389 h 3429000"/>
              <a:gd name="connsiteX11" fmla="*/ 1148216 w 12192000"/>
              <a:gd name="connsiteY11" fmla="*/ 3093619 h 3429000"/>
              <a:gd name="connsiteX12" fmla="*/ 1130802 w 12192000"/>
              <a:gd name="connsiteY12" fmla="*/ 3079315 h 3429000"/>
              <a:gd name="connsiteX13" fmla="*/ 1148216 w 12192000"/>
              <a:gd name="connsiteY13" fmla="*/ 3066071 h 3429000"/>
              <a:gd name="connsiteX14" fmla="*/ 1161343 w 12192000"/>
              <a:gd name="connsiteY14" fmla="*/ 3066071 h 3429000"/>
              <a:gd name="connsiteX15" fmla="*/ 1172060 w 12192000"/>
              <a:gd name="connsiteY15" fmla="*/ 3063423 h 3429000"/>
              <a:gd name="connsiteX16" fmla="*/ 1796056 w 12192000"/>
              <a:gd name="connsiteY16" fmla="*/ 3019718 h 3429000"/>
              <a:gd name="connsiteX17" fmla="*/ 1823115 w 12192000"/>
              <a:gd name="connsiteY17" fmla="*/ 3041969 h 3429000"/>
              <a:gd name="connsiteX18" fmla="*/ 1768190 w 12192000"/>
              <a:gd name="connsiteY18" fmla="*/ 3041969 h 3429000"/>
              <a:gd name="connsiteX19" fmla="*/ 1796056 w 12192000"/>
              <a:gd name="connsiteY19" fmla="*/ 3019718 h 3429000"/>
              <a:gd name="connsiteX20" fmla="*/ 1385331 w 12192000"/>
              <a:gd name="connsiteY20" fmla="*/ 2994290 h 3429000"/>
              <a:gd name="connsiteX21" fmla="*/ 1427128 w 12192000"/>
              <a:gd name="connsiteY21" fmla="*/ 3115605 h 3429000"/>
              <a:gd name="connsiteX22" fmla="*/ 1470261 w 12192000"/>
              <a:gd name="connsiteY22" fmla="*/ 3115605 h 3429000"/>
              <a:gd name="connsiteX23" fmla="*/ 1513932 w 12192000"/>
              <a:gd name="connsiteY23" fmla="*/ 2994290 h 3429000"/>
              <a:gd name="connsiteX24" fmla="*/ 1477223 w 12192000"/>
              <a:gd name="connsiteY24" fmla="*/ 2994290 h 3429000"/>
              <a:gd name="connsiteX25" fmla="*/ 1449367 w 12192000"/>
              <a:gd name="connsiteY25" fmla="*/ 3078521 h 3429000"/>
              <a:gd name="connsiteX26" fmla="*/ 1423104 w 12192000"/>
              <a:gd name="connsiteY26" fmla="*/ 2994290 h 3429000"/>
              <a:gd name="connsiteX27" fmla="*/ 1319153 w 12192000"/>
              <a:gd name="connsiteY27" fmla="*/ 2994290 h 3429000"/>
              <a:gd name="connsiteX28" fmla="*/ 1319153 w 12192000"/>
              <a:gd name="connsiteY28" fmla="*/ 3023426 h 3429000"/>
              <a:gd name="connsiteX29" fmla="*/ 1336299 w 12192000"/>
              <a:gd name="connsiteY29" fmla="*/ 3023426 h 3429000"/>
              <a:gd name="connsiteX30" fmla="*/ 1336299 w 12192000"/>
              <a:gd name="connsiteY30" fmla="*/ 3115604 h 3429000"/>
              <a:gd name="connsiteX31" fmla="*/ 1371127 w 12192000"/>
              <a:gd name="connsiteY31" fmla="*/ 3115604 h 3429000"/>
              <a:gd name="connsiteX32" fmla="*/ 1371127 w 12192000"/>
              <a:gd name="connsiteY32" fmla="*/ 2994290 h 3429000"/>
              <a:gd name="connsiteX33" fmla="*/ 1293161 w 12192000"/>
              <a:gd name="connsiteY33" fmla="*/ 2992700 h 3429000"/>
              <a:gd name="connsiteX34" fmla="*/ 1261280 w 12192000"/>
              <a:gd name="connsiteY34" fmla="*/ 3013626 h 3429000"/>
              <a:gd name="connsiteX35" fmla="*/ 1261280 w 12192000"/>
              <a:gd name="connsiteY35" fmla="*/ 2994290 h 3429000"/>
              <a:gd name="connsiteX36" fmla="*/ 1227522 w 12192000"/>
              <a:gd name="connsiteY36" fmla="*/ 2994290 h 3429000"/>
              <a:gd name="connsiteX37" fmla="*/ 1227522 w 12192000"/>
              <a:gd name="connsiteY37" fmla="*/ 3115604 h 3429000"/>
              <a:gd name="connsiteX38" fmla="*/ 1262352 w 12192000"/>
              <a:gd name="connsiteY38" fmla="*/ 3115604 h 3429000"/>
              <a:gd name="connsiteX39" fmla="*/ 1262352 w 12192000"/>
              <a:gd name="connsiteY39" fmla="*/ 3057596 h 3429000"/>
              <a:gd name="connsiteX40" fmla="*/ 1288073 w 12192000"/>
              <a:gd name="connsiteY40" fmla="*/ 3028194 h 3429000"/>
              <a:gd name="connsiteX41" fmla="*/ 1302808 w 12192000"/>
              <a:gd name="connsiteY41" fmla="*/ 3028194 h 3429000"/>
              <a:gd name="connsiteX42" fmla="*/ 1302808 w 12192000"/>
              <a:gd name="connsiteY42" fmla="*/ 2993760 h 3429000"/>
              <a:gd name="connsiteX43" fmla="*/ 1293161 w 12192000"/>
              <a:gd name="connsiteY43" fmla="*/ 2992700 h 3429000"/>
              <a:gd name="connsiteX44" fmla="*/ 1796056 w 12192000"/>
              <a:gd name="connsiteY44" fmla="*/ 2991112 h 3429000"/>
              <a:gd name="connsiteX45" fmla="*/ 1791956 w 12192000"/>
              <a:gd name="connsiteY45" fmla="*/ 2991138 h 3429000"/>
              <a:gd name="connsiteX46" fmla="*/ 1732297 w 12192000"/>
              <a:gd name="connsiteY46" fmla="*/ 3054948 h 3429000"/>
              <a:gd name="connsiteX47" fmla="*/ 1770879 w 12192000"/>
              <a:gd name="connsiteY47" fmla="*/ 3112990 h 3429000"/>
              <a:gd name="connsiteX48" fmla="*/ 1857943 w 12192000"/>
              <a:gd name="connsiteY48" fmla="*/ 3080641 h 3429000"/>
              <a:gd name="connsiteX49" fmla="*/ 1821781 w 12192000"/>
              <a:gd name="connsiteY49" fmla="*/ 3076933 h 3429000"/>
              <a:gd name="connsiteX50" fmla="*/ 1802269 w 12192000"/>
              <a:gd name="connsiteY50" fmla="*/ 3089046 h 3429000"/>
              <a:gd name="connsiteX51" fmla="*/ 1768997 w 12192000"/>
              <a:gd name="connsiteY51" fmla="*/ 3065013 h 3429000"/>
              <a:gd name="connsiteX52" fmla="*/ 1860353 w 12192000"/>
              <a:gd name="connsiteY52" fmla="*/ 3065013 h 3429000"/>
              <a:gd name="connsiteX53" fmla="*/ 1860353 w 12192000"/>
              <a:gd name="connsiteY53" fmla="*/ 3063689 h 3429000"/>
              <a:gd name="connsiteX54" fmla="*/ 1796056 w 12192000"/>
              <a:gd name="connsiteY54" fmla="*/ 2991112 h 3429000"/>
              <a:gd name="connsiteX55" fmla="*/ 1574215 w 12192000"/>
              <a:gd name="connsiteY55" fmla="*/ 2991111 h 3429000"/>
              <a:gd name="connsiteX56" fmla="*/ 1521700 w 12192000"/>
              <a:gd name="connsiteY56" fmla="*/ 3005944 h 3429000"/>
              <a:gd name="connsiteX57" fmla="*/ 1535364 w 12192000"/>
              <a:gd name="connsiteY57" fmla="*/ 3031902 h 3429000"/>
              <a:gd name="connsiteX58" fmla="*/ 1572342 w 12192000"/>
              <a:gd name="connsiteY58" fmla="*/ 3020512 h 3429000"/>
              <a:gd name="connsiteX59" fmla="*/ 1592699 w 12192000"/>
              <a:gd name="connsiteY59" fmla="*/ 3034816 h 3429000"/>
              <a:gd name="connsiteX60" fmla="*/ 1592699 w 12192000"/>
              <a:gd name="connsiteY60" fmla="*/ 3036140 h 3429000"/>
              <a:gd name="connsiteX61" fmla="*/ 1584124 w 12192000"/>
              <a:gd name="connsiteY61" fmla="*/ 3043292 h 3429000"/>
              <a:gd name="connsiteX62" fmla="*/ 1560013 w 12192000"/>
              <a:gd name="connsiteY62" fmla="*/ 3043292 h 3429000"/>
              <a:gd name="connsiteX63" fmla="*/ 1515545 w 12192000"/>
              <a:gd name="connsiteY63" fmla="*/ 3080640 h 3429000"/>
              <a:gd name="connsiteX64" fmla="*/ 1515603 w 12192000"/>
              <a:gd name="connsiteY64" fmla="*/ 3081750 h 3429000"/>
              <a:gd name="connsiteX65" fmla="*/ 1558409 w 12192000"/>
              <a:gd name="connsiteY65" fmla="*/ 3118782 h 3429000"/>
              <a:gd name="connsiteX66" fmla="*/ 1592699 w 12192000"/>
              <a:gd name="connsiteY66" fmla="*/ 3104214 h 3429000"/>
              <a:gd name="connsiteX67" fmla="*/ 1592699 w 12192000"/>
              <a:gd name="connsiteY67" fmla="*/ 3115604 h 3429000"/>
              <a:gd name="connsiteX68" fmla="*/ 1627527 w 12192000"/>
              <a:gd name="connsiteY68" fmla="*/ 3115604 h 3429000"/>
              <a:gd name="connsiteX69" fmla="*/ 1627527 w 12192000"/>
              <a:gd name="connsiteY69" fmla="*/ 3035875 h 3429000"/>
              <a:gd name="connsiteX70" fmla="*/ 1574215 w 12192000"/>
              <a:gd name="connsiteY70" fmla="*/ 2991111 h 3429000"/>
              <a:gd name="connsiteX71" fmla="*/ 1153574 w 12192000"/>
              <a:gd name="connsiteY71" fmla="*/ 2991111 h 3429000"/>
              <a:gd name="connsiteX72" fmla="*/ 1101062 w 12192000"/>
              <a:gd name="connsiteY72" fmla="*/ 3005944 h 3429000"/>
              <a:gd name="connsiteX73" fmla="*/ 1114726 w 12192000"/>
              <a:gd name="connsiteY73" fmla="*/ 3031902 h 3429000"/>
              <a:gd name="connsiteX74" fmla="*/ 1151699 w 12192000"/>
              <a:gd name="connsiteY74" fmla="*/ 3020512 h 3429000"/>
              <a:gd name="connsiteX75" fmla="*/ 1172060 w 12192000"/>
              <a:gd name="connsiteY75" fmla="*/ 3034816 h 3429000"/>
              <a:gd name="connsiteX76" fmla="*/ 1172060 w 12192000"/>
              <a:gd name="connsiteY76" fmla="*/ 3036140 h 3429000"/>
              <a:gd name="connsiteX77" fmla="*/ 1163487 w 12192000"/>
              <a:gd name="connsiteY77" fmla="*/ 3043292 h 3429000"/>
              <a:gd name="connsiteX78" fmla="*/ 1139375 w 12192000"/>
              <a:gd name="connsiteY78" fmla="*/ 3043292 h 3429000"/>
              <a:gd name="connsiteX79" fmla="*/ 1094901 w 12192000"/>
              <a:gd name="connsiteY79" fmla="*/ 3080640 h 3429000"/>
              <a:gd name="connsiteX80" fmla="*/ 1094960 w 12192000"/>
              <a:gd name="connsiteY80" fmla="*/ 3081749 h 3429000"/>
              <a:gd name="connsiteX81" fmla="*/ 1137766 w 12192000"/>
              <a:gd name="connsiteY81" fmla="*/ 3118782 h 3429000"/>
              <a:gd name="connsiteX82" fmla="*/ 1172060 w 12192000"/>
              <a:gd name="connsiteY82" fmla="*/ 3104214 h 3429000"/>
              <a:gd name="connsiteX83" fmla="*/ 1172060 w 12192000"/>
              <a:gd name="connsiteY83" fmla="*/ 3115604 h 3429000"/>
              <a:gd name="connsiteX84" fmla="*/ 1206890 w 12192000"/>
              <a:gd name="connsiteY84" fmla="*/ 3115604 h 3429000"/>
              <a:gd name="connsiteX85" fmla="*/ 1206890 w 12192000"/>
              <a:gd name="connsiteY85" fmla="*/ 3035875 h 3429000"/>
              <a:gd name="connsiteX86" fmla="*/ 1153574 w 12192000"/>
              <a:gd name="connsiteY86" fmla="*/ 2991111 h 3429000"/>
              <a:gd name="connsiteX87" fmla="*/ 568575 w 12192000"/>
              <a:gd name="connsiteY87" fmla="*/ 2954429 h 3429000"/>
              <a:gd name="connsiteX88" fmla="*/ 568549 w 12192000"/>
              <a:gd name="connsiteY88" fmla="*/ 3091396 h 3429000"/>
              <a:gd name="connsiteX89" fmla="*/ 624511 w 12192000"/>
              <a:gd name="connsiteY89" fmla="*/ 3090097 h 3429000"/>
              <a:gd name="connsiteX90" fmla="*/ 618898 w 12192000"/>
              <a:gd name="connsiteY90" fmla="*/ 2973004 h 3429000"/>
              <a:gd name="connsiteX91" fmla="*/ 624479 w 12192000"/>
              <a:gd name="connsiteY91" fmla="*/ 2955725 h 3429000"/>
              <a:gd name="connsiteX92" fmla="*/ 568575 w 12192000"/>
              <a:gd name="connsiteY92" fmla="*/ 2954429 h 3429000"/>
              <a:gd name="connsiteX93" fmla="*/ 1659953 w 12192000"/>
              <a:gd name="connsiteY93" fmla="*/ 2948201 h 3429000"/>
              <a:gd name="connsiteX94" fmla="*/ 1659953 w 12192000"/>
              <a:gd name="connsiteY94" fmla="*/ 2994290 h 3429000"/>
              <a:gd name="connsiteX95" fmla="*/ 1640662 w 12192000"/>
              <a:gd name="connsiteY95" fmla="*/ 2994290 h 3429000"/>
              <a:gd name="connsiteX96" fmla="*/ 1640662 w 12192000"/>
              <a:gd name="connsiteY96" fmla="*/ 3023426 h 3429000"/>
              <a:gd name="connsiteX97" fmla="*/ 1659953 w 12192000"/>
              <a:gd name="connsiteY97" fmla="*/ 3023426 h 3429000"/>
              <a:gd name="connsiteX98" fmla="*/ 1659953 w 12192000"/>
              <a:gd name="connsiteY98" fmla="*/ 3089911 h 3429000"/>
              <a:gd name="connsiteX99" fmla="*/ 1695318 w 12192000"/>
              <a:gd name="connsiteY99" fmla="*/ 3117194 h 3429000"/>
              <a:gd name="connsiteX100" fmla="*/ 1722377 w 12192000"/>
              <a:gd name="connsiteY100" fmla="*/ 3115604 h 3429000"/>
              <a:gd name="connsiteX101" fmla="*/ 1722377 w 12192000"/>
              <a:gd name="connsiteY101" fmla="*/ 3086203 h 3429000"/>
              <a:gd name="connsiteX102" fmla="*/ 1706303 w 12192000"/>
              <a:gd name="connsiteY102" fmla="*/ 3086998 h 3429000"/>
              <a:gd name="connsiteX103" fmla="*/ 1694780 w 12192000"/>
              <a:gd name="connsiteY103" fmla="*/ 3078256 h 3429000"/>
              <a:gd name="connsiteX104" fmla="*/ 1694780 w 12192000"/>
              <a:gd name="connsiteY104" fmla="*/ 3023426 h 3429000"/>
              <a:gd name="connsiteX105" fmla="*/ 1721302 w 12192000"/>
              <a:gd name="connsiteY105" fmla="*/ 3023426 h 3429000"/>
              <a:gd name="connsiteX106" fmla="*/ 1721302 w 12192000"/>
              <a:gd name="connsiteY106" fmla="*/ 2994290 h 3429000"/>
              <a:gd name="connsiteX107" fmla="*/ 1694780 w 12192000"/>
              <a:gd name="connsiteY107" fmla="*/ 2994290 h 3429000"/>
              <a:gd name="connsiteX108" fmla="*/ 1694780 w 12192000"/>
              <a:gd name="connsiteY108" fmla="*/ 2948201 h 3429000"/>
              <a:gd name="connsiteX109" fmla="*/ 1884617 w 12192000"/>
              <a:gd name="connsiteY109" fmla="*/ 2930355 h 3429000"/>
              <a:gd name="connsiteX110" fmla="*/ 1884617 w 12192000"/>
              <a:gd name="connsiteY110" fmla="*/ 2963335 h 3429000"/>
              <a:gd name="connsiteX111" fmla="*/ 1893998 w 12192000"/>
              <a:gd name="connsiteY111" fmla="*/ 2963335 h 3429000"/>
              <a:gd name="connsiteX112" fmla="*/ 1893998 w 12192000"/>
              <a:gd name="connsiteY112" fmla="*/ 2944492 h 3429000"/>
              <a:gd name="connsiteX113" fmla="*/ 1898291 w 12192000"/>
              <a:gd name="connsiteY113" fmla="*/ 2956270 h 3429000"/>
              <a:gd name="connsiteX114" fmla="*/ 1905819 w 12192000"/>
              <a:gd name="connsiteY114" fmla="*/ 2956270 h 3429000"/>
              <a:gd name="connsiteX115" fmla="*/ 1910111 w 12192000"/>
              <a:gd name="connsiteY115" fmla="*/ 2944492 h 3429000"/>
              <a:gd name="connsiteX116" fmla="*/ 1910111 w 12192000"/>
              <a:gd name="connsiteY116" fmla="*/ 2963335 h 3429000"/>
              <a:gd name="connsiteX117" fmla="*/ 1919685 w 12192000"/>
              <a:gd name="connsiteY117" fmla="*/ 2963335 h 3429000"/>
              <a:gd name="connsiteX118" fmla="*/ 1919685 w 12192000"/>
              <a:gd name="connsiteY118" fmla="*/ 2930355 h 3429000"/>
              <a:gd name="connsiteX119" fmla="*/ 1907566 w 12192000"/>
              <a:gd name="connsiteY119" fmla="*/ 2930355 h 3429000"/>
              <a:gd name="connsiteX120" fmla="*/ 1902362 w 12192000"/>
              <a:gd name="connsiteY120" fmla="*/ 2944114 h 3429000"/>
              <a:gd name="connsiteX121" fmla="*/ 1897494 w 12192000"/>
              <a:gd name="connsiteY121" fmla="*/ 2930355 h 3429000"/>
              <a:gd name="connsiteX122" fmla="*/ 1850683 w 12192000"/>
              <a:gd name="connsiteY122" fmla="*/ 2930355 h 3429000"/>
              <a:gd name="connsiteX123" fmla="*/ 1850683 w 12192000"/>
              <a:gd name="connsiteY123" fmla="*/ 2938929 h 3429000"/>
              <a:gd name="connsiteX124" fmla="*/ 1860074 w 12192000"/>
              <a:gd name="connsiteY124" fmla="*/ 2938929 h 3429000"/>
              <a:gd name="connsiteX125" fmla="*/ 1860074 w 12192000"/>
              <a:gd name="connsiteY125" fmla="*/ 2963335 h 3429000"/>
              <a:gd name="connsiteX126" fmla="*/ 1869839 w 12192000"/>
              <a:gd name="connsiteY126" fmla="*/ 2963335 h 3429000"/>
              <a:gd name="connsiteX127" fmla="*/ 1869839 w 12192000"/>
              <a:gd name="connsiteY127" fmla="*/ 2938929 h 3429000"/>
              <a:gd name="connsiteX128" fmla="*/ 1879230 w 12192000"/>
              <a:gd name="connsiteY128" fmla="*/ 2938929 h 3429000"/>
              <a:gd name="connsiteX129" fmla="*/ 1879230 w 12192000"/>
              <a:gd name="connsiteY129" fmla="*/ 2930355 h 3429000"/>
              <a:gd name="connsiteX130" fmla="*/ 1352105 w 12192000"/>
              <a:gd name="connsiteY130" fmla="*/ 2930189 h 3429000"/>
              <a:gd name="connsiteX131" fmla="*/ 1329868 w 12192000"/>
              <a:gd name="connsiteY131" fmla="*/ 2952439 h 3429000"/>
              <a:gd name="connsiteX132" fmla="*/ 1352108 w 12192000"/>
              <a:gd name="connsiteY132" fmla="*/ 2974427 h 3429000"/>
              <a:gd name="connsiteX133" fmla="*/ 1374610 w 12192000"/>
              <a:gd name="connsiteY133" fmla="*/ 2952439 h 3429000"/>
              <a:gd name="connsiteX134" fmla="*/ 1374610 w 12192000"/>
              <a:gd name="connsiteY134" fmla="*/ 2952364 h 3429000"/>
              <a:gd name="connsiteX135" fmla="*/ 1352105 w 12192000"/>
              <a:gd name="connsiteY135" fmla="*/ 2930189 h 3429000"/>
              <a:gd name="connsiteX136" fmla="*/ 1041583 w 12192000"/>
              <a:gd name="connsiteY136" fmla="*/ 2930189 h 3429000"/>
              <a:gd name="connsiteX137" fmla="*/ 1041583 w 12192000"/>
              <a:gd name="connsiteY137" fmla="*/ 3115604 h 3429000"/>
              <a:gd name="connsiteX138" fmla="*/ 1076143 w 12192000"/>
              <a:gd name="connsiteY138" fmla="*/ 3115604 h 3429000"/>
              <a:gd name="connsiteX139" fmla="*/ 1076143 w 12192000"/>
              <a:gd name="connsiteY139" fmla="*/ 2930189 h 3429000"/>
              <a:gd name="connsiteX140" fmla="*/ 925239 w 12192000"/>
              <a:gd name="connsiteY140" fmla="*/ 2926990 h 3429000"/>
              <a:gd name="connsiteX141" fmla="*/ 832602 w 12192000"/>
              <a:gd name="connsiteY141" fmla="*/ 3022897 h 3429000"/>
              <a:gd name="connsiteX142" fmla="*/ 832623 w 12192000"/>
              <a:gd name="connsiteY142" fmla="*/ 3027990 h 3429000"/>
              <a:gd name="connsiteX143" fmla="*/ 930389 w 12192000"/>
              <a:gd name="connsiteY143" fmla="*/ 3118783 h 3429000"/>
              <a:gd name="connsiteX144" fmla="*/ 1022285 w 12192000"/>
              <a:gd name="connsiteY144" fmla="*/ 3049650 h 3429000"/>
              <a:gd name="connsiteX145" fmla="*/ 981294 w 12192000"/>
              <a:gd name="connsiteY145" fmla="*/ 3049650 h 3429000"/>
              <a:gd name="connsiteX146" fmla="*/ 930389 w 12192000"/>
              <a:gd name="connsiteY146" fmla="*/ 3084878 h 3429000"/>
              <a:gd name="connsiteX147" fmla="*/ 871450 w 12192000"/>
              <a:gd name="connsiteY147" fmla="*/ 3022897 h 3429000"/>
              <a:gd name="connsiteX148" fmla="*/ 930389 w 12192000"/>
              <a:gd name="connsiteY148" fmla="*/ 2960916 h 3429000"/>
              <a:gd name="connsiteX149" fmla="*/ 981294 w 12192000"/>
              <a:gd name="connsiteY149" fmla="*/ 2996144 h 3429000"/>
              <a:gd name="connsiteX150" fmla="*/ 1022285 w 12192000"/>
              <a:gd name="connsiteY150" fmla="*/ 2996144 h 3429000"/>
              <a:gd name="connsiteX151" fmla="*/ 930389 w 12192000"/>
              <a:gd name="connsiteY151" fmla="*/ 2927011 h 3429000"/>
              <a:gd name="connsiteX152" fmla="*/ 925239 w 12192000"/>
              <a:gd name="connsiteY152" fmla="*/ 2926990 h 3429000"/>
              <a:gd name="connsiteX153" fmla="*/ 651232 w 12192000"/>
              <a:gd name="connsiteY153" fmla="*/ 2907161 h 3429000"/>
              <a:gd name="connsiteX154" fmla="*/ 624479 w 12192000"/>
              <a:gd name="connsiteY154" fmla="*/ 2955726 h 3429000"/>
              <a:gd name="connsiteX155" fmla="*/ 742033 w 12192000"/>
              <a:gd name="connsiteY155" fmla="*/ 3022914 h 3429000"/>
              <a:gd name="connsiteX156" fmla="*/ 624512 w 12192000"/>
              <a:gd name="connsiteY156" fmla="*/ 3090097 h 3429000"/>
              <a:gd name="connsiteX157" fmla="*/ 651373 w 12192000"/>
              <a:gd name="connsiteY157" fmla="*/ 3138631 h 3429000"/>
              <a:gd name="connsiteX158" fmla="*/ 771228 w 12192000"/>
              <a:gd name="connsiteY158" fmla="*/ 3070136 h 3429000"/>
              <a:gd name="connsiteX159" fmla="*/ 742033 w 12192000"/>
              <a:gd name="connsiteY159" fmla="*/ 3022914 h 3429000"/>
              <a:gd name="connsiteX160" fmla="*/ 771227 w 12192000"/>
              <a:gd name="connsiteY160" fmla="*/ 2975692 h 3429000"/>
              <a:gd name="connsiteX161" fmla="*/ 651232 w 12192000"/>
              <a:gd name="connsiteY161" fmla="*/ 2907161 h 3429000"/>
              <a:gd name="connsiteX162" fmla="*/ 0 w 12192000"/>
              <a:gd name="connsiteY162" fmla="*/ 0 h 3429000"/>
              <a:gd name="connsiteX163" fmla="*/ 12192000 w 12192000"/>
              <a:gd name="connsiteY163" fmla="*/ 0 h 3429000"/>
              <a:gd name="connsiteX164" fmla="*/ 12192000 w 12192000"/>
              <a:gd name="connsiteY164" fmla="*/ 3429000 h 3429000"/>
              <a:gd name="connsiteX165" fmla="*/ 8040688 w 12192000"/>
              <a:gd name="connsiteY165" fmla="*/ 3429000 h 3429000"/>
              <a:gd name="connsiteX166" fmla="*/ 7499776 w 12192000"/>
              <a:gd name="connsiteY166" fmla="*/ 3429000 h 3429000"/>
              <a:gd name="connsiteX167" fmla="*/ 0 w 12192000"/>
              <a:gd name="connsiteY16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2000" h="3429000">
                <a:moveTo>
                  <a:pt x="1592699" y="3063423"/>
                </a:moveTo>
                <a:lnTo>
                  <a:pt x="1592699" y="3072164"/>
                </a:lnTo>
                <a:cubicBezTo>
                  <a:pt x="1592738" y="3073241"/>
                  <a:pt x="1592680" y="3074319"/>
                  <a:pt x="1592546" y="3075388"/>
                </a:cubicBezTo>
                <a:cubicBezTo>
                  <a:pt x="1591096" y="3086890"/>
                  <a:pt x="1580495" y="3095053"/>
                  <a:pt x="1568857" y="3093619"/>
                </a:cubicBezTo>
                <a:cubicBezTo>
                  <a:pt x="1558141" y="3093619"/>
                  <a:pt x="1551438" y="3087526"/>
                  <a:pt x="1551438" y="3079315"/>
                </a:cubicBezTo>
                <a:cubicBezTo>
                  <a:pt x="1551438" y="3070839"/>
                  <a:pt x="1557872" y="3066071"/>
                  <a:pt x="1568857" y="3066071"/>
                </a:cubicBezTo>
                <a:lnTo>
                  <a:pt x="1581983" y="3066071"/>
                </a:lnTo>
                <a:cubicBezTo>
                  <a:pt x="1585766" y="3066554"/>
                  <a:pt x="1589598" y="3065609"/>
                  <a:pt x="1592699" y="3063423"/>
                </a:cubicBezTo>
                <a:close/>
                <a:moveTo>
                  <a:pt x="1172060" y="3063423"/>
                </a:moveTo>
                <a:lnTo>
                  <a:pt x="1172060" y="3072164"/>
                </a:lnTo>
                <a:cubicBezTo>
                  <a:pt x="1172093" y="3073242"/>
                  <a:pt x="1172042" y="3074320"/>
                  <a:pt x="1171906" y="3075389"/>
                </a:cubicBezTo>
                <a:cubicBezTo>
                  <a:pt x="1170456" y="3086891"/>
                  <a:pt x="1159850" y="3095053"/>
                  <a:pt x="1148216" y="3093619"/>
                </a:cubicBezTo>
                <a:cubicBezTo>
                  <a:pt x="1137499" y="3093619"/>
                  <a:pt x="1130802" y="3087526"/>
                  <a:pt x="1130802" y="3079315"/>
                </a:cubicBezTo>
                <a:cubicBezTo>
                  <a:pt x="1130802" y="3070839"/>
                  <a:pt x="1137232" y="3066071"/>
                  <a:pt x="1148216" y="3066071"/>
                </a:cubicBezTo>
                <a:lnTo>
                  <a:pt x="1161343" y="3066071"/>
                </a:lnTo>
                <a:cubicBezTo>
                  <a:pt x="1165125" y="3066554"/>
                  <a:pt x="1168953" y="3065609"/>
                  <a:pt x="1172060" y="3063423"/>
                </a:cubicBezTo>
                <a:close/>
                <a:moveTo>
                  <a:pt x="1796056" y="3019718"/>
                </a:moveTo>
                <a:cubicBezTo>
                  <a:pt x="1809461" y="3019340"/>
                  <a:pt x="1821051" y="3028873"/>
                  <a:pt x="1823115" y="3041969"/>
                </a:cubicBezTo>
                <a:lnTo>
                  <a:pt x="1768190" y="3041969"/>
                </a:lnTo>
                <a:cubicBezTo>
                  <a:pt x="1770601" y="3028738"/>
                  <a:pt x="1782469" y="3019261"/>
                  <a:pt x="1796056" y="3019718"/>
                </a:cubicBezTo>
                <a:close/>
                <a:moveTo>
                  <a:pt x="1385331" y="2994290"/>
                </a:moveTo>
                <a:lnTo>
                  <a:pt x="1427128" y="3115605"/>
                </a:lnTo>
                <a:lnTo>
                  <a:pt x="1470261" y="3115605"/>
                </a:lnTo>
                <a:lnTo>
                  <a:pt x="1513932" y="2994290"/>
                </a:lnTo>
                <a:lnTo>
                  <a:pt x="1477223" y="2994290"/>
                </a:lnTo>
                <a:lnTo>
                  <a:pt x="1449367" y="3078521"/>
                </a:lnTo>
                <a:lnTo>
                  <a:pt x="1423104" y="2994290"/>
                </a:lnTo>
                <a:close/>
                <a:moveTo>
                  <a:pt x="1319153" y="2994290"/>
                </a:moveTo>
                <a:lnTo>
                  <a:pt x="1319153" y="3023426"/>
                </a:lnTo>
                <a:lnTo>
                  <a:pt x="1336299" y="3023426"/>
                </a:lnTo>
                <a:lnTo>
                  <a:pt x="1336299" y="3115604"/>
                </a:lnTo>
                <a:lnTo>
                  <a:pt x="1371127" y="3115604"/>
                </a:lnTo>
                <a:lnTo>
                  <a:pt x="1371127" y="2994290"/>
                </a:lnTo>
                <a:close/>
                <a:moveTo>
                  <a:pt x="1293161" y="2992700"/>
                </a:moveTo>
                <a:cubicBezTo>
                  <a:pt x="1279051" y="2992037"/>
                  <a:pt x="1266138" y="3000512"/>
                  <a:pt x="1261280" y="3013626"/>
                </a:cubicBezTo>
                <a:lnTo>
                  <a:pt x="1261280" y="2994290"/>
                </a:lnTo>
                <a:lnTo>
                  <a:pt x="1227522" y="2994290"/>
                </a:lnTo>
                <a:lnTo>
                  <a:pt x="1227522" y="3115604"/>
                </a:lnTo>
                <a:lnTo>
                  <a:pt x="1262352" y="3115604"/>
                </a:lnTo>
                <a:lnTo>
                  <a:pt x="1262352" y="3057596"/>
                </a:lnTo>
                <a:cubicBezTo>
                  <a:pt x="1262352" y="3036405"/>
                  <a:pt x="1270389" y="3028194"/>
                  <a:pt x="1288073" y="3028194"/>
                </a:cubicBezTo>
                <a:lnTo>
                  <a:pt x="1302808" y="3028194"/>
                </a:lnTo>
                <a:lnTo>
                  <a:pt x="1302808" y="2993760"/>
                </a:lnTo>
                <a:cubicBezTo>
                  <a:pt x="1299648" y="2993016"/>
                  <a:pt x="1296409" y="2992660"/>
                  <a:pt x="1293161" y="2992700"/>
                </a:cubicBezTo>
                <a:close/>
                <a:moveTo>
                  <a:pt x="1796056" y="2991112"/>
                </a:moveTo>
                <a:cubicBezTo>
                  <a:pt x="1794693" y="2991076"/>
                  <a:pt x="1793320" y="2991084"/>
                  <a:pt x="1791956" y="2991138"/>
                </a:cubicBezTo>
                <a:cubicBezTo>
                  <a:pt x="1757657" y="2992470"/>
                  <a:pt x="1730943" y="3021039"/>
                  <a:pt x="1732297" y="3054948"/>
                </a:cubicBezTo>
                <a:cubicBezTo>
                  <a:pt x="1732749" y="3080035"/>
                  <a:pt x="1747766" y="3102624"/>
                  <a:pt x="1770879" y="3112990"/>
                </a:cubicBezTo>
                <a:cubicBezTo>
                  <a:pt x="1803959" y="3127828"/>
                  <a:pt x="1842934" y="3113344"/>
                  <a:pt x="1857943" y="3080641"/>
                </a:cubicBezTo>
                <a:lnTo>
                  <a:pt x="1821781" y="3076933"/>
                </a:lnTo>
                <a:cubicBezTo>
                  <a:pt x="1817229" y="3083448"/>
                  <a:pt x="1810181" y="3087829"/>
                  <a:pt x="1802269" y="3089046"/>
                </a:cubicBezTo>
                <a:cubicBezTo>
                  <a:pt x="1786368" y="3091493"/>
                  <a:pt x="1771474" y="3080733"/>
                  <a:pt x="1768997" y="3065013"/>
                </a:cubicBezTo>
                <a:lnTo>
                  <a:pt x="1860353" y="3065013"/>
                </a:lnTo>
                <a:lnTo>
                  <a:pt x="1860353" y="3063689"/>
                </a:lnTo>
                <a:cubicBezTo>
                  <a:pt x="1860353" y="3012832"/>
                  <a:pt x="1829808" y="2991112"/>
                  <a:pt x="1796056" y="2991112"/>
                </a:cubicBezTo>
                <a:close/>
                <a:moveTo>
                  <a:pt x="1574215" y="2991111"/>
                </a:moveTo>
                <a:cubicBezTo>
                  <a:pt x="1555692" y="2991390"/>
                  <a:pt x="1537573" y="2996507"/>
                  <a:pt x="1521700" y="3005944"/>
                </a:cubicBezTo>
                <a:lnTo>
                  <a:pt x="1535364" y="3031902"/>
                </a:lnTo>
                <a:cubicBezTo>
                  <a:pt x="1546618" y="3025290"/>
                  <a:pt x="1559283" y="3021388"/>
                  <a:pt x="1572342" y="3020512"/>
                </a:cubicBezTo>
                <a:cubicBezTo>
                  <a:pt x="1585738" y="3020512"/>
                  <a:pt x="1592699" y="3026075"/>
                  <a:pt x="1592699" y="3034816"/>
                </a:cubicBezTo>
                <a:lnTo>
                  <a:pt x="1592699" y="3036140"/>
                </a:lnTo>
                <a:cubicBezTo>
                  <a:pt x="1592699" y="3040643"/>
                  <a:pt x="1590020" y="3043292"/>
                  <a:pt x="1584124" y="3043292"/>
                </a:cubicBezTo>
                <a:lnTo>
                  <a:pt x="1560013" y="3043292"/>
                </a:lnTo>
                <a:cubicBezTo>
                  <a:pt x="1532685" y="3043292"/>
                  <a:pt x="1515545" y="3057595"/>
                  <a:pt x="1515545" y="3080640"/>
                </a:cubicBezTo>
                <a:cubicBezTo>
                  <a:pt x="1515555" y="3081010"/>
                  <a:pt x="1515574" y="3081380"/>
                  <a:pt x="1515603" y="3081750"/>
                </a:cubicBezTo>
                <a:cubicBezTo>
                  <a:pt x="1517081" y="3103663"/>
                  <a:pt x="1536247" y="3120244"/>
                  <a:pt x="1558409" y="3118782"/>
                </a:cubicBezTo>
                <a:cubicBezTo>
                  <a:pt x="1571536" y="3119591"/>
                  <a:pt x="1584259" y="3114183"/>
                  <a:pt x="1592699" y="3104214"/>
                </a:cubicBezTo>
                <a:lnTo>
                  <a:pt x="1592699" y="3115604"/>
                </a:lnTo>
                <a:lnTo>
                  <a:pt x="1627527" y="3115604"/>
                </a:lnTo>
                <a:lnTo>
                  <a:pt x="1627527" y="3035875"/>
                </a:lnTo>
                <a:cubicBezTo>
                  <a:pt x="1627527" y="3003825"/>
                  <a:pt x="1602081" y="2991111"/>
                  <a:pt x="1574215" y="2991111"/>
                </a:cubicBezTo>
                <a:close/>
                <a:moveTo>
                  <a:pt x="1153574" y="2991111"/>
                </a:moveTo>
                <a:cubicBezTo>
                  <a:pt x="1135053" y="2991390"/>
                  <a:pt x="1116936" y="2996508"/>
                  <a:pt x="1101062" y="3005944"/>
                </a:cubicBezTo>
                <a:lnTo>
                  <a:pt x="1114726" y="3031902"/>
                </a:lnTo>
                <a:cubicBezTo>
                  <a:pt x="1125976" y="3025290"/>
                  <a:pt x="1138641" y="3021388"/>
                  <a:pt x="1151699" y="3020512"/>
                </a:cubicBezTo>
                <a:cubicBezTo>
                  <a:pt x="1165095" y="3020512"/>
                  <a:pt x="1172060" y="3026075"/>
                  <a:pt x="1172060" y="3034816"/>
                </a:cubicBezTo>
                <a:lnTo>
                  <a:pt x="1172060" y="3036140"/>
                </a:lnTo>
                <a:cubicBezTo>
                  <a:pt x="1172060" y="3040643"/>
                  <a:pt x="1169381" y="3043292"/>
                  <a:pt x="1163487" y="3043292"/>
                </a:cubicBezTo>
                <a:lnTo>
                  <a:pt x="1139375" y="3043292"/>
                </a:lnTo>
                <a:cubicBezTo>
                  <a:pt x="1112046" y="3043292"/>
                  <a:pt x="1094901" y="3057595"/>
                  <a:pt x="1094901" y="3080640"/>
                </a:cubicBezTo>
                <a:cubicBezTo>
                  <a:pt x="1094915" y="3081010"/>
                  <a:pt x="1094936" y="3081379"/>
                  <a:pt x="1094960" y="3081749"/>
                </a:cubicBezTo>
                <a:cubicBezTo>
                  <a:pt x="1096437" y="3103662"/>
                  <a:pt x="1115603" y="3120243"/>
                  <a:pt x="1137766" y="3118782"/>
                </a:cubicBezTo>
                <a:cubicBezTo>
                  <a:pt x="1150890" y="3119592"/>
                  <a:pt x="1163622" y="3114184"/>
                  <a:pt x="1172060" y="3104214"/>
                </a:cubicBezTo>
                <a:lnTo>
                  <a:pt x="1172060" y="3115604"/>
                </a:lnTo>
                <a:lnTo>
                  <a:pt x="1206890" y="3115604"/>
                </a:lnTo>
                <a:lnTo>
                  <a:pt x="1206890" y="3035875"/>
                </a:lnTo>
                <a:cubicBezTo>
                  <a:pt x="1206890" y="3003825"/>
                  <a:pt x="1181438" y="2991111"/>
                  <a:pt x="1153574" y="2991111"/>
                </a:cubicBezTo>
                <a:close/>
                <a:moveTo>
                  <a:pt x="568575" y="2954429"/>
                </a:moveTo>
                <a:cubicBezTo>
                  <a:pt x="555414" y="2999156"/>
                  <a:pt x="555406" y="3046664"/>
                  <a:pt x="568549" y="3091396"/>
                </a:cubicBezTo>
                <a:cubicBezTo>
                  <a:pt x="587170" y="3093621"/>
                  <a:pt x="606017" y="3093184"/>
                  <a:pt x="624511" y="3090097"/>
                </a:cubicBezTo>
                <a:cubicBezTo>
                  <a:pt x="610287" y="3052610"/>
                  <a:pt x="608324" y="3011654"/>
                  <a:pt x="618898" y="2973004"/>
                </a:cubicBezTo>
                <a:cubicBezTo>
                  <a:pt x="620492" y="2967123"/>
                  <a:pt x="622369" y="2961366"/>
                  <a:pt x="624479" y="2955725"/>
                </a:cubicBezTo>
                <a:cubicBezTo>
                  <a:pt x="606004" y="2952645"/>
                  <a:pt x="587176" y="2952208"/>
                  <a:pt x="568575" y="2954429"/>
                </a:cubicBezTo>
                <a:close/>
                <a:moveTo>
                  <a:pt x="1659953" y="2948201"/>
                </a:moveTo>
                <a:lnTo>
                  <a:pt x="1659953" y="2994290"/>
                </a:lnTo>
                <a:lnTo>
                  <a:pt x="1640662" y="2994290"/>
                </a:lnTo>
                <a:lnTo>
                  <a:pt x="1640662" y="3023426"/>
                </a:lnTo>
                <a:lnTo>
                  <a:pt x="1659953" y="3023426"/>
                </a:lnTo>
                <a:lnTo>
                  <a:pt x="1659953" y="3089911"/>
                </a:lnTo>
                <a:cubicBezTo>
                  <a:pt x="1659953" y="3114280"/>
                  <a:pt x="1677900" y="3117194"/>
                  <a:pt x="1695318" y="3117194"/>
                </a:cubicBezTo>
                <a:cubicBezTo>
                  <a:pt x="1705497" y="3117194"/>
                  <a:pt x="1722377" y="3115604"/>
                  <a:pt x="1722377" y="3115604"/>
                </a:cubicBezTo>
                <a:lnTo>
                  <a:pt x="1722377" y="3086203"/>
                </a:lnTo>
                <a:cubicBezTo>
                  <a:pt x="1722377" y="3086203"/>
                  <a:pt x="1715137" y="3086998"/>
                  <a:pt x="1706303" y="3086998"/>
                </a:cubicBezTo>
                <a:cubicBezTo>
                  <a:pt x="1700945" y="3086998"/>
                  <a:pt x="1694780" y="3085938"/>
                  <a:pt x="1694780" y="3078256"/>
                </a:cubicBezTo>
                <a:lnTo>
                  <a:pt x="1694780" y="3023426"/>
                </a:lnTo>
                <a:lnTo>
                  <a:pt x="1721302" y="3023426"/>
                </a:lnTo>
                <a:lnTo>
                  <a:pt x="1721302" y="2994290"/>
                </a:lnTo>
                <a:lnTo>
                  <a:pt x="1694780" y="2994290"/>
                </a:lnTo>
                <a:lnTo>
                  <a:pt x="1694780" y="2948201"/>
                </a:lnTo>
                <a:close/>
                <a:moveTo>
                  <a:pt x="1884617" y="2930355"/>
                </a:moveTo>
                <a:lnTo>
                  <a:pt x="1884617" y="2963335"/>
                </a:lnTo>
                <a:lnTo>
                  <a:pt x="1893998" y="2963335"/>
                </a:lnTo>
                <a:lnTo>
                  <a:pt x="1893998" y="2944492"/>
                </a:lnTo>
                <a:lnTo>
                  <a:pt x="1898291" y="2956270"/>
                </a:lnTo>
                <a:lnTo>
                  <a:pt x="1905819" y="2956270"/>
                </a:lnTo>
                <a:lnTo>
                  <a:pt x="1910111" y="2944492"/>
                </a:lnTo>
                <a:lnTo>
                  <a:pt x="1910111" y="2963335"/>
                </a:lnTo>
                <a:lnTo>
                  <a:pt x="1919685" y="2963335"/>
                </a:lnTo>
                <a:lnTo>
                  <a:pt x="1919685" y="2930355"/>
                </a:lnTo>
                <a:lnTo>
                  <a:pt x="1907566" y="2930355"/>
                </a:lnTo>
                <a:lnTo>
                  <a:pt x="1902362" y="2944114"/>
                </a:lnTo>
                <a:lnTo>
                  <a:pt x="1897494" y="2930355"/>
                </a:lnTo>
                <a:close/>
                <a:moveTo>
                  <a:pt x="1850683" y="2930355"/>
                </a:moveTo>
                <a:lnTo>
                  <a:pt x="1850683" y="2938929"/>
                </a:lnTo>
                <a:lnTo>
                  <a:pt x="1860074" y="2938929"/>
                </a:lnTo>
                <a:lnTo>
                  <a:pt x="1860074" y="2963335"/>
                </a:lnTo>
                <a:lnTo>
                  <a:pt x="1869839" y="2963335"/>
                </a:lnTo>
                <a:lnTo>
                  <a:pt x="1869839" y="2938929"/>
                </a:lnTo>
                <a:lnTo>
                  <a:pt x="1879230" y="2938929"/>
                </a:lnTo>
                <a:lnTo>
                  <a:pt x="1879230" y="2930355"/>
                </a:lnTo>
                <a:close/>
                <a:moveTo>
                  <a:pt x="1352105" y="2930189"/>
                </a:moveTo>
                <a:cubicBezTo>
                  <a:pt x="1339759" y="2930284"/>
                  <a:pt x="1329816" y="2940233"/>
                  <a:pt x="1329868" y="2952439"/>
                </a:cubicBezTo>
                <a:cubicBezTo>
                  <a:pt x="1329940" y="2964552"/>
                  <a:pt x="1339855" y="2974355"/>
                  <a:pt x="1352108" y="2974427"/>
                </a:cubicBezTo>
                <a:cubicBezTo>
                  <a:pt x="1364463" y="2974498"/>
                  <a:pt x="1374538" y="2964654"/>
                  <a:pt x="1374610" y="2952439"/>
                </a:cubicBezTo>
                <a:cubicBezTo>
                  <a:pt x="1374610" y="2952414"/>
                  <a:pt x="1374610" y="2952388"/>
                  <a:pt x="1374610" y="2952364"/>
                </a:cubicBezTo>
                <a:cubicBezTo>
                  <a:pt x="1374589" y="2940096"/>
                  <a:pt x="1364513" y="2930168"/>
                  <a:pt x="1352105" y="2930189"/>
                </a:cubicBezTo>
                <a:close/>
                <a:moveTo>
                  <a:pt x="1041583" y="2930189"/>
                </a:moveTo>
                <a:lnTo>
                  <a:pt x="1041583" y="3115604"/>
                </a:lnTo>
                <a:lnTo>
                  <a:pt x="1076143" y="3115604"/>
                </a:lnTo>
                <a:lnTo>
                  <a:pt x="1076143" y="2930189"/>
                </a:lnTo>
                <a:close/>
                <a:moveTo>
                  <a:pt x="925239" y="2926990"/>
                </a:moveTo>
                <a:cubicBezTo>
                  <a:pt x="872870" y="2928183"/>
                  <a:pt x="831395" y="2971122"/>
                  <a:pt x="832602" y="3022897"/>
                </a:cubicBezTo>
                <a:cubicBezTo>
                  <a:pt x="832562" y="3024595"/>
                  <a:pt x="832569" y="3026292"/>
                  <a:pt x="832623" y="3027990"/>
                </a:cubicBezTo>
                <a:cubicBezTo>
                  <a:pt x="834261" y="3079753"/>
                  <a:pt x="878033" y="3120402"/>
                  <a:pt x="930389" y="3118783"/>
                </a:cubicBezTo>
                <a:cubicBezTo>
                  <a:pt x="973630" y="3119900"/>
                  <a:pt x="1011845" y="3091151"/>
                  <a:pt x="1022285" y="3049650"/>
                </a:cubicBezTo>
                <a:lnTo>
                  <a:pt x="981294" y="3049650"/>
                </a:lnTo>
                <a:cubicBezTo>
                  <a:pt x="974516" y="3071553"/>
                  <a:pt x="953525" y="3086080"/>
                  <a:pt x="930389" y="3084878"/>
                </a:cubicBezTo>
                <a:cubicBezTo>
                  <a:pt x="895026" y="3084878"/>
                  <a:pt x="871450" y="3058391"/>
                  <a:pt x="871450" y="3022897"/>
                </a:cubicBezTo>
                <a:cubicBezTo>
                  <a:pt x="871450" y="2987403"/>
                  <a:pt x="895026" y="2960916"/>
                  <a:pt x="930389" y="2960916"/>
                </a:cubicBezTo>
                <a:cubicBezTo>
                  <a:pt x="953525" y="2959714"/>
                  <a:pt x="974516" y="2974241"/>
                  <a:pt x="981294" y="2996144"/>
                </a:cubicBezTo>
                <a:lnTo>
                  <a:pt x="1022285" y="2996144"/>
                </a:lnTo>
                <a:cubicBezTo>
                  <a:pt x="1011846" y="2954642"/>
                  <a:pt x="973630" y="2925892"/>
                  <a:pt x="930389" y="2927011"/>
                </a:cubicBezTo>
                <a:cubicBezTo>
                  <a:pt x="928673" y="2926958"/>
                  <a:pt x="926955" y="2926951"/>
                  <a:pt x="925239" y="2926990"/>
                </a:cubicBezTo>
                <a:close/>
                <a:moveTo>
                  <a:pt x="651232" y="2907161"/>
                </a:moveTo>
                <a:cubicBezTo>
                  <a:pt x="639985" y="2921984"/>
                  <a:pt x="630973" y="2938343"/>
                  <a:pt x="624479" y="2955726"/>
                </a:cubicBezTo>
                <a:cubicBezTo>
                  <a:pt x="670541" y="2963471"/>
                  <a:pt x="712258" y="2987315"/>
                  <a:pt x="742033" y="3022914"/>
                </a:cubicBezTo>
                <a:cubicBezTo>
                  <a:pt x="712265" y="3058505"/>
                  <a:pt x="670562" y="3082346"/>
                  <a:pt x="624512" y="3090097"/>
                </a:cubicBezTo>
                <a:cubicBezTo>
                  <a:pt x="631041" y="3107476"/>
                  <a:pt x="640089" y="3123825"/>
                  <a:pt x="651373" y="3138631"/>
                </a:cubicBezTo>
                <a:cubicBezTo>
                  <a:pt x="697088" y="3127502"/>
                  <a:pt x="738657" y="3103746"/>
                  <a:pt x="771228" y="3070136"/>
                </a:cubicBezTo>
                <a:cubicBezTo>
                  <a:pt x="763842" y="3053091"/>
                  <a:pt x="754009" y="3037186"/>
                  <a:pt x="742033" y="3022914"/>
                </a:cubicBezTo>
                <a:cubicBezTo>
                  <a:pt x="754009" y="3008642"/>
                  <a:pt x="763841" y="2992738"/>
                  <a:pt x="771227" y="2975692"/>
                </a:cubicBezTo>
                <a:cubicBezTo>
                  <a:pt x="738623" y="2942047"/>
                  <a:pt x="697001" y="2918276"/>
                  <a:pt x="651232" y="290716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040688" y="3429000"/>
                </a:lnTo>
                <a:lnTo>
                  <a:pt x="7499776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US" noProof="0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7" y="8989093"/>
            <a:ext cx="1852017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41E26EB-9911-0A6E-407B-8667159EE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45BEBC43-8186-4AEB-F4CF-271F011B03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5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042CC176-3CD8-0372-5942-EAD056B059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2887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70172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rizontal Split - 3x Col / Dark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B8D9C3-5BDF-8ABB-CC9B-760506715205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8867A9-9407-75CF-0561-28134BDEED22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BA68AC2-1837-231B-AFE1-BE116D250A3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4855369"/>
            <a:ext cx="6858000" cy="4855369"/>
          </a:xfrm>
          <a:custGeom>
            <a:avLst/>
            <a:gdLst>
              <a:gd name="connsiteX0" fmla="*/ 1592699 w 12192000"/>
              <a:gd name="connsiteY0" fmla="*/ 3063423 h 3429000"/>
              <a:gd name="connsiteX1" fmla="*/ 1592699 w 12192000"/>
              <a:gd name="connsiteY1" fmla="*/ 3072164 h 3429000"/>
              <a:gd name="connsiteX2" fmla="*/ 1592546 w 12192000"/>
              <a:gd name="connsiteY2" fmla="*/ 3075388 h 3429000"/>
              <a:gd name="connsiteX3" fmla="*/ 1568857 w 12192000"/>
              <a:gd name="connsiteY3" fmla="*/ 3093619 h 3429000"/>
              <a:gd name="connsiteX4" fmla="*/ 1551438 w 12192000"/>
              <a:gd name="connsiteY4" fmla="*/ 3079315 h 3429000"/>
              <a:gd name="connsiteX5" fmla="*/ 1568857 w 12192000"/>
              <a:gd name="connsiteY5" fmla="*/ 3066071 h 3429000"/>
              <a:gd name="connsiteX6" fmla="*/ 1581983 w 12192000"/>
              <a:gd name="connsiteY6" fmla="*/ 3066071 h 3429000"/>
              <a:gd name="connsiteX7" fmla="*/ 1592699 w 12192000"/>
              <a:gd name="connsiteY7" fmla="*/ 3063423 h 3429000"/>
              <a:gd name="connsiteX8" fmla="*/ 1172060 w 12192000"/>
              <a:gd name="connsiteY8" fmla="*/ 3063423 h 3429000"/>
              <a:gd name="connsiteX9" fmla="*/ 1172060 w 12192000"/>
              <a:gd name="connsiteY9" fmla="*/ 3072164 h 3429000"/>
              <a:gd name="connsiteX10" fmla="*/ 1171906 w 12192000"/>
              <a:gd name="connsiteY10" fmla="*/ 3075389 h 3429000"/>
              <a:gd name="connsiteX11" fmla="*/ 1148216 w 12192000"/>
              <a:gd name="connsiteY11" fmla="*/ 3093619 h 3429000"/>
              <a:gd name="connsiteX12" fmla="*/ 1130802 w 12192000"/>
              <a:gd name="connsiteY12" fmla="*/ 3079315 h 3429000"/>
              <a:gd name="connsiteX13" fmla="*/ 1148216 w 12192000"/>
              <a:gd name="connsiteY13" fmla="*/ 3066071 h 3429000"/>
              <a:gd name="connsiteX14" fmla="*/ 1161343 w 12192000"/>
              <a:gd name="connsiteY14" fmla="*/ 3066071 h 3429000"/>
              <a:gd name="connsiteX15" fmla="*/ 1172060 w 12192000"/>
              <a:gd name="connsiteY15" fmla="*/ 3063423 h 3429000"/>
              <a:gd name="connsiteX16" fmla="*/ 1796056 w 12192000"/>
              <a:gd name="connsiteY16" fmla="*/ 3019718 h 3429000"/>
              <a:gd name="connsiteX17" fmla="*/ 1823115 w 12192000"/>
              <a:gd name="connsiteY17" fmla="*/ 3041969 h 3429000"/>
              <a:gd name="connsiteX18" fmla="*/ 1768190 w 12192000"/>
              <a:gd name="connsiteY18" fmla="*/ 3041969 h 3429000"/>
              <a:gd name="connsiteX19" fmla="*/ 1796056 w 12192000"/>
              <a:gd name="connsiteY19" fmla="*/ 3019718 h 3429000"/>
              <a:gd name="connsiteX20" fmla="*/ 1385331 w 12192000"/>
              <a:gd name="connsiteY20" fmla="*/ 2994290 h 3429000"/>
              <a:gd name="connsiteX21" fmla="*/ 1427128 w 12192000"/>
              <a:gd name="connsiteY21" fmla="*/ 3115605 h 3429000"/>
              <a:gd name="connsiteX22" fmla="*/ 1470261 w 12192000"/>
              <a:gd name="connsiteY22" fmla="*/ 3115605 h 3429000"/>
              <a:gd name="connsiteX23" fmla="*/ 1513932 w 12192000"/>
              <a:gd name="connsiteY23" fmla="*/ 2994290 h 3429000"/>
              <a:gd name="connsiteX24" fmla="*/ 1477223 w 12192000"/>
              <a:gd name="connsiteY24" fmla="*/ 2994290 h 3429000"/>
              <a:gd name="connsiteX25" fmla="*/ 1449367 w 12192000"/>
              <a:gd name="connsiteY25" fmla="*/ 3078521 h 3429000"/>
              <a:gd name="connsiteX26" fmla="*/ 1423104 w 12192000"/>
              <a:gd name="connsiteY26" fmla="*/ 2994290 h 3429000"/>
              <a:gd name="connsiteX27" fmla="*/ 1319153 w 12192000"/>
              <a:gd name="connsiteY27" fmla="*/ 2994290 h 3429000"/>
              <a:gd name="connsiteX28" fmla="*/ 1319153 w 12192000"/>
              <a:gd name="connsiteY28" fmla="*/ 3023426 h 3429000"/>
              <a:gd name="connsiteX29" fmla="*/ 1336299 w 12192000"/>
              <a:gd name="connsiteY29" fmla="*/ 3023426 h 3429000"/>
              <a:gd name="connsiteX30" fmla="*/ 1336299 w 12192000"/>
              <a:gd name="connsiteY30" fmla="*/ 3115604 h 3429000"/>
              <a:gd name="connsiteX31" fmla="*/ 1371127 w 12192000"/>
              <a:gd name="connsiteY31" fmla="*/ 3115604 h 3429000"/>
              <a:gd name="connsiteX32" fmla="*/ 1371127 w 12192000"/>
              <a:gd name="connsiteY32" fmla="*/ 2994290 h 3429000"/>
              <a:gd name="connsiteX33" fmla="*/ 1293161 w 12192000"/>
              <a:gd name="connsiteY33" fmla="*/ 2992700 h 3429000"/>
              <a:gd name="connsiteX34" fmla="*/ 1261280 w 12192000"/>
              <a:gd name="connsiteY34" fmla="*/ 3013626 h 3429000"/>
              <a:gd name="connsiteX35" fmla="*/ 1261280 w 12192000"/>
              <a:gd name="connsiteY35" fmla="*/ 2994290 h 3429000"/>
              <a:gd name="connsiteX36" fmla="*/ 1227522 w 12192000"/>
              <a:gd name="connsiteY36" fmla="*/ 2994290 h 3429000"/>
              <a:gd name="connsiteX37" fmla="*/ 1227522 w 12192000"/>
              <a:gd name="connsiteY37" fmla="*/ 3115604 h 3429000"/>
              <a:gd name="connsiteX38" fmla="*/ 1262352 w 12192000"/>
              <a:gd name="connsiteY38" fmla="*/ 3115604 h 3429000"/>
              <a:gd name="connsiteX39" fmla="*/ 1262352 w 12192000"/>
              <a:gd name="connsiteY39" fmla="*/ 3057596 h 3429000"/>
              <a:gd name="connsiteX40" fmla="*/ 1288073 w 12192000"/>
              <a:gd name="connsiteY40" fmla="*/ 3028194 h 3429000"/>
              <a:gd name="connsiteX41" fmla="*/ 1302808 w 12192000"/>
              <a:gd name="connsiteY41" fmla="*/ 3028194 h 3429000"/>
              <a:gd name="connsiteX42" fmla="*/ 1302808 w 12192000"/>
              <a:gd name="connsiteY42" fmla="*/ 2993760 h 3429000"/>
              <a:gd name="connsiteX43" fmla="*/ 1293161 w 12192000"/>
              <a:gd name="connsiteY43" fmla="*/ 2992700 h 3429000"/>
              <a:gd name="connsiteX44" fmla="*/ 1796056 w 12192000"/>
              <a:gd name="connsiteY44" fmla="*/ 2991112 h 3429000"/>
              <a:gd name="connsiteX45" fmla="*/ 1791956 w 12192000"/>
              <a:gd name="connsiteY45" fmla="*/ 2991138 h 3429000"/>
              <a:gd name="connsiteX46" fmla="*/ 1732297 w 12192000"/>
              <a:gd name="connsiteY46" fmla="*/ 3054948 h 3429000"/>
              <a:gd name="connsiteX47" fmla="*/ 1770879 w 12192000"/>
              <a:gd name="connsiteY47" fmla="*/ 3112990 h 3429000"/>
              <a:gd name="connsiteX48" fmla="*/ 1857943 w 12192000"/>
              <a:gd name="connsiteY48" fmla="*/ 3080641 h 3429000"/>
              <a:gd name="connsiteX49" fmla="*/ 1821781 w 12192000"/>
              <a:gd name="connsiteY49" fmla="*/ 3076933 h 3429000"/>
              <a:gd name="connsiteX50" fmla="*/ 1802269 w 12192000"/>
              <a:gd name="connsiteY50" fmla="*/ 3089046 h 3429000"/>
              <a:gd name="connsiteX51" fmla="*/ 1768997 w 12192000"/>
              <a:gd name="connsiteY51" fmla="*/ 3065013 h 3429000"/>
              <a:gd name="connsiteX52" fmla="*/ 1860353 w 12192000"/>
              <a:gd name="connsiteY52" fmla="*/ 3065013 h 3429000"/>
              <a:gd name="connsiteX53" fmla="*/ 1860353 w 12192000"/>
              <a:gd name="connsiteY53" fmla="*/ 3063689 h 3429000"/>
              <a:gd name="connsiteX54" fmla="*/ 1796056 w 12192000"/>
              <a:gd name="connsiteY54" fmla="*/ 2991112 h 3429000"/>
              <a:gd name="connsiteX55" fmla="*/ 1574215 w 12192000"/>
              <a:gd name="connsiteY55" fmla="*/ 2991111 h 3429000"/>
              <a:gd name="connsiteX56" fmla="*/ 1521700 w 12192000"/>
              <a:gd name="connsiteY56" fmla="*/ 3005944 h 3429000"/>
              <a:gd name="connsiteX57" fmla="*/ 1535364 w 12192000"/>
              <a:gd name="connsiteY57" fmla="*/ 3031902 h 3429000"/>
              <a:gd name="connsiteX58" fmla="*/ 1572342 w 12192000"/>
              <a:gd name="connsiteY58" fmla="*/ 3020512 h 3429000"/>
              <a:gd name="connsiteX59" fmla="*/ 1592699 w 12192000"/>
              <a:gd name="connsiteY59" fmla="*/ 3034816 h 3429000"/>
              <a:gd name="connsiteX60" fmla="*/ 1592699 w 12192000"/>
              <a:gd name="connsiteY60" fmla="*/ 3036140 h 3429000"/>
              <a:gd name="connsiteX61" fmla="*/ 1584124 w 12192000"/>
              <a:gd name="connsiteY61" fmla="*/ 3043292 h 3429000"/>
              <a:gd name="connsiteX62" fmla="*/ 1560013 w 12192000"/>
              <a:gd name="connsiteY62" fmla="*/ 3043292 h 3429000"/>
              <a:gd name="connsiteX63" fmla="*/ 1515545 w 12192000"/>
              <a:gd name="connsiteY63" fmla="*/ 3080640 h 3429000"/>
              <a:gd name="connsiteX64" fmla="*/ 1515603 w 12192000"/>
              <a:gd name="connsiteY64" fmla="*/ 3081750 h 3429000"/>
              <a:gd name="connsiteX65" fmla="*/ 1558409 w 12192000"/>
              <a:gd name="connsiteY65" fmla="*/ 3118782 h 3429000"/>
              <a:gd name="connsiteX66" fmla="*/ 1592699 w 12192000"/>
              <a:gd name="connsiteY66" fmla="*/ 3104214 h 3429000"/>
              <a:gd name="connsiteX67" fmla="*/ 1592699 w 12192000"/>
              <a:gd name="connsiteY67" fmla="*/ 3115604 h 3429000"/>
              <a:gd name="connsiteX68" fmla="*/ 1627527 w 12192000"/>
              <a:gd name="connsiteY68" fmla="*/ 3115604 h 3429000"/>
              <a:gd name="connsiteX69" fmla="*/ 1627527 w 12192000"/>
              <a:gd name="connsiteY69" fmla="*/ 3035875 h 3429000"/>
              <a:gd name="connsiteX70" fmla="*/ 1574215 w 12192000"/>
              <a:gd name="connsiteY70" fmla="*/ 2991111 h 3429000"/>
              <a:gd name="connsiteX71" fmla="*/ 1153574 w 12192000"/>
              <a:gd name="connsiteY71" fmla="*/ 2991111 h 3429000"/>
              <a:gd name="connsiteX72" fmla="*/ 1101062 w 12192000"/>
              <a:gd name="connsiteY72" fmla="*/ 3005944 h 3429000"/>
              <a:gd name="connsiteX73" fmla="*/ 1114726 w 12192000"/>
              <a:gd name="connsiteY73" fmla="*/ 3031902 h 3429000"/>
              <a:gd name="connsiteX74" fmla="*/ 1151699 w 12192000"/>
              <a:gd name="connsiteY74" fmla="*/ 3020512 h 3429000"/>
              <a:gd name="connsiteX75" fmla="*/ 1172060 w 12192000"/>
              <a:gd name="connsiteY75" fmla="*/ 3034816 h 3429000"/>
              <a:gd name="connsiteX76" fmla="*/ 1172060 w 12192000"/>
              <a:gd name="connsiteY76" fmla="*/ 3036140 h 3429000"/>
              <a:gd name="connsiteX77" fmla="*/ 1163487 w 12192000"/>
              <a:gd name="connsiteY77" fmla="*/ 3043292 h 3429000"/>
              <a:gd name="connsiteX78" fmla="*/ 1139375 w 12192000"/>
              <a:gd name="connsiteY78" fmla="*/ 3043292 h 3429000"/>
              <a:gd name="connsiteX79" fmla="*/ 1094901 w 12192000"/>
              <a:gd name="connsiteY79" fmla="*/ 3080640 h 3429000"/>
              <a:gd name="connsiteX80" fmla="*/ 1094960 w 12192000"/>
              <a:gd name="connsiteY80" fmla="*/ 3081749 h 3429000"/>
              <a:gd name="connsiteX81" fmla="*/ 1137766 w 12192000"/>
              <a:gd name="connsiteY81" fmla="*/ 3118782 h 3429000"/>
              <a:gd name="connsiteX82" fmla="*/ 1172060 w 12192000"/>
              <a:gd name="connsiteY82" fmla="*/ 3104214 h 3429000"/>
              <a:gd name="connsiteX83" fmla="*/ 1172060 w 12192000"/>
              <a:gd name="connsiteY83" fmla="*/ 3115604 h 3429000"/>
              <a:gd name="connsiteX84" fmla="*/ 1206890 w 12192000"/>
              <a:gd name="connsiteY84" fmla="*/ 3115604 h 3429000"/>
              <a:gd name="connsiteX85" fmla="*/ 1206890 w 12192000"/>
              <a:gd name="connsiteY85" fmla="*/ 3035875 h 3429000"/>
              <a:gd name="connsiteX86" fmla="*/ 1153574 w 12192000"/>
              <a:gd name="connsiteY86" fmla="*/ 2991111 h 3429000"/>
              <a:gd name="connsiteX87" fmla="*/ 568575 w 12192000"/>
              <a:gd name="connsiteY87" fmla="*/ 2954429 h 3429000"/>
              <a:gd name="connsiteX88" fmla="*/ 568549 w 12192000"/>
              <a:gd name="connsiteY88" fmla="*/ 3091396 h 3429000"/>
              <a:gd name="connsiteX89" fmla="*/ 624511 w 12192000"/>
              <a:gd name="connsiteY89" fmla="*/ 3090097 h 3429000"/>
              <a:gd name="connsiteX90" fmla="*/ 618898 w 12192000"/>
              <a:gd name="connsiteY90" fmla="*/ 2973004 h 3429000"/>
              <a:gd name="connsiteX91" fmla="*/ 624479 w 12192000"/>
              <a:gd name="connsiteY91" fmla="*/ 2955725 h 3429000"/>
              <a:gd name="connsiteX92" fmla="*/ 568575 w 12192000"/>
              <a:gd name="connsiteY92" fmla="*/ 2954429 h 3429000"/>
              <a:gd name="connsiteX93" fmla="*/ 1659953 w 12192000"/>
              <a:gd name="connsiteY93" fmla="*/ 2948201 h 3429000"/>
              <a:gd name="connsiteX94" fmla="*/ 1659953 w 12192000"/>
              <a:gd name="connsiteY94" fmla="*/ 2994290 h 3429000"/>
              <a:gd name="connsiteX95" fmla="*/ 1640662 w 12192000"/>
              <a:gd name="connsiteY95" fmla="*/ 2994290 h 3429000"/>
              <a:gd name="connsiteX96" fmla="*/ 1640662 w 12192000"/>
              <a:gd name="connsiteY96" fmla="*/ 3023426 h 3429000"/>
              <a:gd name="connsiteX97" fmla="*/ 1659953 w 12192000"/>
              <a:gd name="connsiteY97" fmla="*/ 3023426 h 3429000"/>
              <a:gd name="connsiteX98" fmla="*/ 1659953 w 12192000"/>
              <a:gd name="connsiteY98" fmla="*/ 3089911 h 3429000"/>
              <a:gd name="connsiteX99" fmla="*/ 1695318 w 12192000"/>
              <a:gd name="connsiteY99" fmla="*/ 3117194 h 3429000"/>
              <a:gd name="connsiteX100" fmla="*/ 1722377 w 12192000"/>
              <a:gd name="connsiteY100" fmla="*/ 3115604 h 3429000"/>
              <a:gd name="connsiteX101" fmla="*/ 1722377 w 12192000"/>
              <a:gd name="connsiteY101" fmla="*/ 3086203 h 3429000"/>
              <a:gd name="connsiteX102" fmla="*/ 1706303 w 12192000"/>
              <a:gd name="connsiteY102" fmla="*/ 3086998 h 3429000"/>
              <a:gd name="connsiteX103" fmla="*/ 1694780 w 12192000"/>
              <a:gd name="connsiteY103" fmla="*/ 3078256 h 3429000"/>
              <a:gd name="connsiteX104" fmla="*/ 1694780 w 12192000"/>
              <a:gd name="connsiteY104" fmla="*/ 3023426 h 3429000"/>
              <a:gd name="connsiteX105" fmla="*/ 1721302 w 12192000"/>
              <a:gd name="connsiteY105" fmla="*/ 3023426 h 3429000"/>
              <a:gd name="connsiteX106" fmla="*/ 1721302 w 12192000"/>
              <a:gd name="connsiteY106" fmla="*/ 2994290 h 3429000"/>
              <a:gd name="connsiteX107" fmla="*/ 1694780 w 12192000"/>
              <a:gd name="connsiteY107" fmla="*/ 2994290 h 3429000"/>
              <a:gd name="connsiteX108" fmla="*/ 1694780 w 12192000"/>
              <a:gd name="connsiteY108" fmla="*/ 2948201 h 3429000"/>
              <a:gd name="connsiteX109" fmla="*/ 1884617 w 12192000"/>
              <a:gd name="connsiteY109" fmla="*/ 2930355 h 3429000"/>
              <a:gd name="connsiteX110" fmla="*/ 1884617 w 12192000"/>
              <a:gd name="connsiteY110" fmla="*/ 2963335 h 3429000"/>
              <a:gd name="connsiteX111" fmla="*/ 1893998 w 12192000"/>
              <a:gd name="connsiteY111" fmla="*/ 2963335 h 3429000"/>
              <a:gd name="connsiteX112" fmla="*/ 1893998 w 12192000"/>
              <a:gd name="connsiteY112" fmla="*/ 2944492 h 3429000"/>
              <a:gd name="connsiteX113" fmla="*/ 1898291 w 12192000"/>
              <a:gd name="connsiteY113" fmla="*/ 2956270 h 3429000"/>
              <a:gd name="connsiteX114" fmla="*/ 1905819 w 12192000"/>
              <a:gd name="connsiteY114" fmla="*/ 2956270 h 3429000"/>
              <a:gd name="connsiteX115" fmla="*/ 1910111 w 12192000"/>
              <a:gd name="connsiteY115" fmla="*/ 2944492 h 3429000"/>
              <a:gd name="connsiteX116" fmla="*/ 1910111 w 12192000"/>
              <a:gd name="connsiteY116" fmla="*/ 2963335 h 3429000"/>
              <a:gd name="connsiteX117" fmla="*/ 1919685 w 12192000"/>
              <a:gd name="connsiteY117" fmla="*/ 2963335 h 3429000"/>
              <a:gd name="connsiteX118" fmla="*/ 1919685 w 12192000"/>
              <a:gd name="connsiteY118" fmla="*/ 2930355 h 3429000"/>
              <a:gd name="connsiteX119" fmla="*/ 1907566 w 12192000"/>
              <a:gd name="connsiteY119" fmla="*/ 2930355 h 3429000"/>
              <a:gd name="connsiteX120" fmla="*/ 1902362 w 12192000"/>
              <a:gd name="connsiteY120" fmla="*/ 2944114 h 3429000"/>
              <a:gd name="connsiteX121" fmla="*/ 1897494 w 12192000"/>
              <a:gd name="connsiteY121" fmla="*/ 2930355 h 3429000"/>
              <a:gd name="connsiteX122" fmla="*/ 1850683 w 12192000"/>
              <a:gd name="connsiteY122" fmla="*/ 2930355 h 3429000"/>
              <a:gd name="connsiteX123" fmla="*/ 1850683 w 12192000"/>
              <a:gd name="connsiteY123" fmla="*/ 2938929 h 3429000"/>
              <a:gd name="connsiteX124" fmla="*/ 1860074 w 12192000"/>
              <a:gd name="connsiteY124" fmla="*/ 2938929 h 3429000"/>
              <a:gd name="connsiteX125" fmla="*/ 1860074 w 12192000"/>
              <a:gd name="connsiteY125" fmla="*/ 2963335 h 3429000"/>
              <a:gd name="connsiteX126" fmla="*/ 1869839 w 12192000"/>
              <a:gd name="connsiteY126" fmla="*/ 2963335 h 3429000"/>
              <a:gd name="connsiteX127" fmla="*/ 1869839 w 12192000"/>
              <a:gd name="connsiteY127" fmla="*/ 2938929 h 3429000"/>
              <a:gd name="connsiteX128" fmla="*/ 1879230 w 12192000"/>
              <a:gd name="connsiteY128" fmla="*/ 2938929 h 3429000"/>
              <a:gd name="connsiteX129" fmla="*/ 1879230 w 12192000"/>
              <a:gd name="connsiteY129" fmla="*/ 2930355 h 3429000"/>
              <a:gd name="connsiteX130" fmla="*/ 1352105 w 12192000"/>
              <a:gd name="connsiteY130" fmla="*/ 2930189 h 3429000"/>
              <a:gd name="connsiteX131" fmla="*/ 1329868 w 12192000"/>
              <a:gd name="connsiteY131" fmla="*/ 2952439 h 3429000"/>
              <a:gd name="connsiteX132" fmla="*/ 1352108 w 12192000"/>
              <a:gd name="connsiteY132" fmla="*/ 2974427 h 3429000"/>
              <a:gd name="connsiteX133" fmla="*/ 1374610 w 12192000"/>
              <a:gd name="connsiteY133" fmla="*/ 2952439 h 3429000"/>
              <a:gd name="connsiteX134" fmla="*/ 1374610 w 12192000"/>
              <a:gd name="connsiteY134" fmla="*/ 2952364 h 3429000"/>
              <a:gd name="connsiteX135" fmla="*/ 1352105 w 12192000"/>
              <a:gd name="connsiteY135" fmla="*/ 2930189 h 3429000"/>
              <a:gd name="connsiteX136" fmla="*/ 1041583 w 12192000"/>
              <a:gd name="connsiteY136" fmla="*/ 2930189 h 3429000"/>
              <a:gd name="connsiteX137" fmla="*/ 1041583 w 12192000"/>
              <a:gd name="connsiteY137" fmla="*/ 3115604 h 3429000"/>
              <a:gd name="connsiteX138" fmla="*/ 1076143 w 12192000"/>
              <a:gd name="connsiteY138" fmla="*/ 3115604 h 3429000"/>
              <a:gd name="connsiteX139" fmla="*/ 1076143 w 12192000"/>
              <a:gd name="connsiteY139" fmla="*/ 2930189 h 3429000"/>
              <a:gd name="connsiteX140" fmla="*/ 925239 w 12192000"/>
              <a:gd name="connsiteY140" fmla="*/ 2926990 h 3429000"/>
              <a:gd name="connsiteX141" fmla="*/ 832602 w 12192000"/>
              <a:gd name="connsiteY141" fmla="*/ 3022897 h 3429000"/>
              <a:gd name="connsiteX142" fmla="*/ 832623 w 12192000"/>
              <a:gd name="connsiteY142" fmla="*/ 3027990 h 3429000"/>
              <a:gd name="connsiteX143" fmla="*/ 930389 w 12192000"/>
              <a:gd name="connsiteY143" fmla="*/ 3118783 h 3429000"/>
              <a:gd name="connsiteX144" fmla="*/ 1022285 w 12192000"/>
              <a:gd name="connsiteY144" fmla="*/ 3049650 h 3429000"/>
              <a:gd name="connsiteX145" fmla="*/ 981294 w 12192000"/>
              <a:gd name="connsiteY145" fmla="*/ 3049650 h 3429000"/>
              <a:gd name="connsiteX146" fmla="*/ 930389 w 12192000"/>
              <a:gd name="connsiteY146" fmla="*/ 3084878 h 3429000"/>
              <a:gd name="connsiteX147" fmla="*/ 871450 w 12192000"/>
              <a:gd name="connsiteY147" fmla="*/ 3022897 h 3429000"/>
              <a:gd name="connsiteX148" fmla="*/ 930389 w 12192000"/>
              <a:gd name="connsiteY148" fmla="*/ 2960916 h 3429000"/>
              <a:gd name="connsiteX149" fmla="*/ 981294 w 12192000"/>
              <a:gd name="connsiteY149" fmla="*/ 2996144 h 3429000"/>
              <a:gd name="connsiteX150" fmla="*/ 1022285 w 12192000"/>
              <a:gd name="connsiteY150" fmla="*/ 2996144 h 3429000"/>
              <a:gd name="connsiteX151" fmla="*/ 930389 w 12192000"/>
              <a:gd name="connsiteY151" fmla="*/ 2927011 h 3429000"/>
              <a:gd name="connsiteX152" fmla="*/ 925239 w 12192000"/>
              <a:gd name="connsiteY152" fmla="*/ 2926990 h 3429000"/>
              <a:gd name="connsiteX153" fmla="*/ 651232 w 12192000"/>
              <a:gd name="connsiteY153" fmla="*/ 2907161 h 3429000"/>
              <a:gd name="connsiteX154" fmla="*/ 624479 w 12192000"/>
              <a:gd name="connsiteY154" fmla="*/ 2955726 h 3429000"/>
              <a:gd name="connsiteX155" fmla="*/ 742033 w 12192000"/>
              <a:gd name="connsiteY155" fmla="*/ 3022914 h 3429000"/>
              <a:gd name="connsiteX156" fmla="*/ 624512 w 12192000"/>
              <a:gd name="connsiteY156" fmla="*/ 3090097 h 3429000"/>
              <a:gd name="connsiteX157" fmla="*/ 651373 w 12192000"/>
              <a:gd name="connsiteY157" fmla="*/ 3138631 h 3429000"/>
              <a:gd name="connsiteX158" fmla="*/ 771228 w 12192000"/>
              <a:gd name="connsiteY158" fmla="*/ 3070136 h 3429000"/>
              <a:gd name="connsiteX159" fmla="*/ 742033 w 12192000"/>
              <a:gd name="connsiteY159" fmla="*/ 3022914 h 3429000"/>
              <a:gd name="connsiteX160" fmla="*/ 771227 w 12192000"/>
              <a:gd name="connsiteY160" fmla="*/ 2975692 h 3429000"/>
              <a:gd name="connsiteX161" fmla="*/ 651232 w 12192000"/>
              <a:gd name="connsiteY161" fmla="*/ 2907161 h 3429000"/>
              <a:gd name="connsiteX162" fmla="*/ 0 w 12192000"/>
              <a:gd name="connsiteY162" fmla="*/ 0 h 3429000"/>
              <a:gd name="connsiteX163" fmla="*/ 12192000 w 12192000"/>
              <a:gd name="connsiteY163" fmla="*/ 0 h 3429000"/>
              <a:gd name="connsiteX164" fmla="*/ 12192000 w 12192000"/>
              <a:gd name="connsiteY164" fmla="*/ 3429000 h 3429000"/>
              <a:gd name="connsiteX165" fmla="*/ 8040688 w 12192000"/>
              <a:gd name="connsiteY165" fmla="*/ 3429000 h 3429000"/>
              <a:gd name="connsiteX166" fmla="*/ 7499776 w 12192000"/>
              <a:gd name="connsiteY166" fmla="*/ 3429000 h 3429000"/>
              <a:gd name="connsiteX167" fmla="*/ 0 w 12192000"/>
              <a:gd name="connsiteY16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2000" h="3429000">
                <a:moveTo>
                  <a:pt x="1592699" y="3063423"/>
                </a:moveTo>
                <a:lnTo>
                  <a:pt x="1592699" y="3072164"/>
                </a:lnTo>
                <a:cubicBezTo>
                  <a:pt x="1592738" y="3073241"/>
                  <a:pt x="1592680" y="3074319"/>
                  <a:pt x="1592546" y="3075388"/>
                </a:cubicBezTo>
                <a:cubicBezTo>
                  <a:pt x="1591096" y="3086890"/>
                  <a:pt x="1580495" y="3095053"/>
                  <a:pt x="1568857" y="3093619"/>
                </a:cubicBezTo>
                <a:cubicBezTo>
                  <a:pt x="1558141" y="3093619"/>
                  <a:pt x="1551438" y="3087526"/>
                  <a:pt x="1551438" y="3079315"/>
                </a:cubicBezTo>
                <a:cubicBezTo>
                  <a:pt x="1551438" y="3070839"/>
                  <a:pt x="1557872" y="3066071"/>
                  <a:pt x="1568857" y="3066071"/>
                </a:cubicBezTo>
                <a:lnTo>
                  <a:pt x="1581983" y="3066071"/>
                </a:lnTo>
                <a:cubicBezTo>
                  <a:pt x="1585766" y="3066554"/>
                  <a:pt x="1589598" y="3065609"/>
                  <a:pt x="1592699" y="3063423"/>
                </a:cubicBezTo>
                <a:close/>
                <a:moveTo>
                  <a:pt x="1172060" y="3063423"/>
                </a:moveTo>
                <a:lnTo>
                  <a:pt x="1172060" y="3072164"/>
                </a:lnTo>
                <a:cubicBezTo>
                  <a:pt x="1172093" y="3073242"/>
                  <a:pt x="1172042" y="3074320"/>
                  <a:pt x="1171906" y="3075389"/>
                </a:cubicBezTo>
                <a:cubicBezTo>
                  <a:pt x="1170456" y="3086891"/>
                  <a:pt x="1159850" y="3095053"/>
                  <a:pt x="1148216" y="3093619"/>
                </a:cubicBezTo>
                <a:cubicBezTo>
                  <a:pt x="1137499" y="3093619"/>
                  <a:pt x="1130802" y="3087526"/>
                  <a:pt x="1130802" y="3079315"/>
                </a:cubicBezTo>
                <a:cubicBezTo>
                  <a:pt x="1130802" y="3070839"/>
                  <a:pt x="1137232" y="3066071"/>
                  <a:pt x="1148216" y="3066071"/>
                </a:cubicBezTo>
                <a:lnTo>
                  <a:pt x="1161343" y="3066071"/>
                </a:lnTo>
                <a:cubicBezTo>
                  <a:pt x="1165125" y="3066554"/>
                  <a:pt x="1168953" y="3065609"/>
                  <a:pt x="1172060" y="3063423"/>
                </a:cubicBezTo>
                <a:close/>
                <a:moveTo>
                  <a:pt x="1796056" y="3019718"/>
                </a:moveTo>
                <a:cubicBezTo>
                  <a:pt x="1809461" y="3019340"/>
                  <a:pt x="1821051" y="3028873"/>
                  <a:pt x="1823115" y="3041969"/>
                </a:cubicBezTo>
                <a:lnTo>
                  <a:pt x="1768190" y="3041969"/>
                </a:lnTo>
                <a:cubicBezTo>
                  <a:pt x="1770601" y="3028738"/>
                  <a:pt x="1782469" y="3019261"/>
                  <a:pt x="1796056" y="3019718"/>
                </a:cubicBezTo>
                <a:close/>
                <a:moveTo>
                  <a:pt x="1385331" y="2994290"/>
                </a:moveTo>
                <a:lnTo>
                  <a:pt x="1427128" y="3115605"/>
                </a:lnTo>
                <a:lnTo>
                  <a:pt x="1470261" y="3115605"/>
                </a:lnTo>
                <a:lnTo>
                  <a:pt x="1513932" y="2994290"/>
                </a:lnTo>
                <a:lnTo>
                  <a:pt x="1477223" y="2994290"/>
                </a:lnTo>
                <a:lnTo>
                  <a:pt x="1449367" y="3078521"/>
                </a:lnTo>
                <a:lnTo>
                  <a:pt x="1423104" y="2994290"/>
                </a:lnTo>
                <a:close/>
                <a:moveTo>
                  <a:pt x="1319153" y="2994290"/>
                </a:moveTo>
                <a:lnTo>
                  <a:pt x="1319153" y="3023426"/>
                </a:lnTo>
                <a:lnTo>
                  <a:pt x="1336299" y="3023426"/>
                </a:lnTo>
                <a:lnTo>
                  <a:pt x="1336299" y="3115604"/>
                </a:lnTo>
                <a:lnTo>
                  <a:pt x="1371127" y="3115604"/>
                </a:lnTo>
                <a:lnTo>
                  <a:pt x="1371127" y="2994290"/>
                </a:lnTo>
                <a:close/>
                <a:moveTo>
                  <a:pt x="1293161" y="2992700"/>
                </a:moveTo>
                <a:cubicBezTo>
                  <a:pt x="1279051" y="2992037"/>
                  <a:pt x="1266138" y="3000512"/>
                  <a:pt x="1261280" y="3013626"/>
                </a:cubicBezTo>
                <a:lnTo>
                  <a:pt x="1261280" y="2994290"/>
                </a:lnTo>
                <a:lnTo>
                  <a:pt x="1227522" y="2994290"/>
                </a:lnTo>
                <a:lnTo>
                  <a:pt x="1227522" y="3115604"/>
                </a:lnTo>
                <a:lnTo>
                  <a:pt x="1262352" y="3115604"/>
                </a:lnTo>
                <a:lnTo>
                  <a:pt x="1262352" y="3057596"/>
                </a:lnTo>
                <a:cubicBezTo>
                  <a:pt x="1262352" y="3036405"/>
                  <a:pt x="1270389" y="3028194"/>
                  <a:pt x="1288073" y="3028194"/>
                </a:cubicBezTo>
                <a:lnTo>
                  <a:pt x="1302808" y="3028194"/>
                </a:lnTo>
                <a:lnTo>
                  <a:pt x="1302808" y="2993760"/>
                </a:lnTo>
                <a:cubicBezTo>
                  <a:pt x="1299648" y="2993016"/>
                  <a:pt x="1296409" y="2992660"/>
                  <a:pt x="1293161" y="2992700"/>
                </a:cubicBezTo>
                <a:close/>
                <a:moveTo>
                  <a:pt x="1796056" y="2991112"/>
                </a:moveTo>
                <a:cubicBezTo>
                  <a:pt x="1794693" y="2991076"/>
                  <a:pt x="1793320" y="2991084"/>
                  <a:pt x="1791956" y="2991138"/>
                </a:cubicBezTo>
                <a:cubicBezTo>
                  <a:pt x="1757657" y="2992470"/>
                  <a:pt x="1730943" y="3021039"/>
                  <a:pt x="1732297" y="3054948"/>
                </a:cubicBezTo>
                <a:cubicBezTo>
                  <a:pt x="1732749" y="3080035"/>
                  <a:pt x="1747766" y="3102624"/>
                  <a:pt x="1770879" y="3112990"/>
                </a:cubicBezTo>
                <a:cubicBezTo>
                  <a:pt x="1803959" y="3127828"/>
                  <a:pt x="1842934" y="3113344"/>
                  <a:pt x="1857943" y="3080641"/>
                </a:cubicBezTo>
                <a:lnTo>
                  <a:pt x="1821781" y="3076933"/>
                </a:lnTo>
                <a:cubicBezTo>
                  <a:pt x="1817229" y="3083448"/>
                  <a:pt x="1810181" y="3087829"/>
                  <a:pt x="1802269" y="3089046"/>
                </a:cubicBezTo>
                <a:cubicBezTo>
                  <a:pt x="1786368" y="3091493"/>
                  <a:pt x="1771474" y="3080733"/>
                  <a:pt x="1768997" y="3065013"/>
                </a:cubicBezTo>
                <a:lnTo>
                  <a:pt x="1860353" y="3065013"/>
                </a:lnTo>
                <a:lnTo>
                  <a:pt x="1860353" y="3063689"/>
                </a:lnTo>
                <a:cubicBezTo>
                  <a:pt x="1860353" y="3012832"/>
                  <a:pt x="1829808" y="2991112"/>
                  <a:pt x="1796056" y="2991112"/>
                </a:cubicBezTo>
                <a:close/>
                <a:moveTo>
                  <a:pt x="1574215" y="2991111"/>
                </a:moveTo>
                <a:cubicBezTo>
                  <a:pt x="1555692" y="2991390"/>
                  <a:pt x="1537573" y="2996507"/>
                  <a:pt x="1521700" y="3005944"/>
                </a:cubicBezTo>
                <a:lnTo>
                  <a:pt x="1535364" y="3031902"/>
                </a:lnTo>
                <a:cubicBezTo>
                  <a:pt x="1546618" y="3025290"/>
                  <a:pt x="1559283" y="3021388"/>
                  <a:pt x="1572342" y="3020512"/>
                </a:cubicBezTo>
                <a:cubicBezTo>
                  <a:pt x="1585738" y="3020512"/>
                  <a:pt x="1592699" y="3026075"/>
                  <a:pt x="1592699" y="3034816"/>
                </a:cubicBezTo>
                <a:lnTo>
                  <a:pt x="1592699" y="3036140"/>
                </a:lnTo>
                <a:cubicBezTo>
                  <a:pt x="1592699" y="3040643"/>
                  <a:pt x="1590020" y="3043292"/>
                  <a:pt x="1584124" y="3043292"/>
                </a:cubicBezTo>
                <a:lnTo>
                  <a:pt x="1560013" y="3043292"/>
                </a:lnTo>
                <a:cubicBezTo>
                  <a:pt x="1532685" y="3043292"/>
                  <a:pt x="1515545" y="3057595"/>
                  <a:pt x="1515545" y="3080640"/>
                </a:cubicBezTo>
                <a:cubicBezTo>
                  <a:pt x="1515555" y="3081010"/>
                  <a:pt x="1515574" y="3081380"/>
                  <a:pt x="1515603" y="3081750"/>
                </a:cubicBezTo>
                <a:cubicBezTo>
                  <a:pt x="1517081" y="3103663"/>
                  <a:pt x="1536247" y="3120244"/>
                  <a:pt x="1558409" y="3118782"/>
                </a:cubicBezTo>
                <a:cubicBezTo>
                  <a:pt x="1571536" y="3119591"/>
                  <a:pt x="1584259" y="3114183"/>
                  <a:pt x="1592699" y="3104214"/>
                </a:cubicBezTo>
                <a:lnTo>
                  <a:pt x="1592699" y="3115604"/>
                </a:lnTo>
                <a:lnTo>
                  <a:pt x="1627527" y="3115604"/>
                </a:lnTo>
                <a:lnTo>
                  <a:pt x="1627527" y="3035875"/>
                </a:lnTo>
                <a:cubicBezTo>
                  <a:pt x="1627527" y="3003825"/>
                  <a:pt x="1602081" y="2991111"/>
                  <a:pt x="1574215" y="2991111"/>
                </a:cubicBezTo>
                <a:close/>
                <a:moveTo>
                  <a:pt x="1153574" y="2991111"/>
                </a:moveTo>
                <a:cubicBezTo>
                  <a:pt x="1135053" y="2991390"/>
                  <a:pt x="1116936" y="2996508"/>
                  <a:pt x="1101062" y="3005944"/>
                </a:cubicBezTo>
                <a:lnTo>
                  <a:pt x="1114726" y="3031902"/>
                </a:lnTo>
                <a:cubicBezTo>
                  <a:pt x="1125976" y="3025290"/>
                  <a:pt x="1138641" y="3021388"/>
                  <a:pt x="1151699" y="3020512"/>
                </a:cubicBezTo>
                <a:cubicBezTo>
                  <a:pt x="1165095" y="3020512"/>
                  <a:pt x="1172060" y="3026075"/>
                  <a:pt x="1172060" y="3034816"/>
                </a:cubicBezTo>
                <a:lnTo>
                  <a:pt x="1172060" y="3036140"/>
                </a:lnTo>
                <a:cubicBezTo>
                  <a:pt x="1172060" y="3040643"/>
                  <a:pt x="1169381" y="3043292"/>
                  <a:pt x="1163487" y="3043292"/>
                </a:cubicBezTo>
                <a:lnTo>
                  <a:pt x="1139375" y="3043292"/>
                </a:lnTo>
                <a:cubicBezTo>
                  <a:pt x="1112046" y="3043292"/>
                  <a:pt x="1094901" y="3057595"/>
                  <a:pt x="1094901" y="3080640"/>
                </a:cubicBezTo>
                <a:cubicBezTo>
                  <a:pt x="1094915" y="3081010"/>
                  <a:pt x="1094936" y="3081379"/>
                  <a:pt x="1094960" y="3081749"/>
                </a:cubicBezTo>
                <a:cubicBezTo>
                  <a:pt x="1096437" y="3103662"/>
                  <a:pt x="1115603" y="3120243"/>
                  <a:pt x="1137766" y="3118782"/>
                </a:cubicBezTo>
                <a:cubicBezTo>
                  <a:pt x="1150890" y="3119592"/>
                  <a:pt x="1163622" y="3114184"/>
                  <a:pt x="1172060" y="3104214"/>
                </a:cubicBezTo>
                <a:lnTo>
                  <a:pt x="1172060" y="3115604"/>
                </a:lnTo>
                <a:lnTo>
                  <a:pt x="1206890" y="3115604"/>
                </a:lnTo>
                <a:lnTo>
                  <a:pt x="1206890" y="3035875"/>
                </a:lnTo>
                <a:cubicBezTo>
                  <a:pt x="1206890" y="3003825"/>
                  <a:pt x="1181438" y="2991111"/>
                  <a:pt x="1153574" y="2991111"/>
                </a:cubicBezTo>
                <a:close/>
                <a:moveTo>
                  <a:pt x="568575" y="2954429"/>
                </a:moveTo>
                <a:cubicBezTo>
                  <a:pt x="555414" y="2999156"/>
                  <a:pt x="555406" y="3046664"/>
                  <a:pt x="568549" y="3091396"/>
                </a:cubicBezTo>
                <a:cubicBezTo>
                  <a:pt x="587170" y="3093621"/>
                  <a:pt x="606017" y="3093184"/>
                  <a:pt x="624511" y="3090097"/>
                </a:cubicBezTo>
                <a:cubicBezTo>
                  <a:pt x="610287" y="3052610"/>
                  <a:pt x="608324" y="3011654"/>
                  <a:pt x="618898" y="2973004"/>
                </a:cubicBezTo>
                <a:cubicBezTo>
                  <a:pt x="620492" y="2967123"/>
                  <a:pt x="622369" y="2961366"/>
                  <a:pt x="624479" y="2955725"/>
                </a:cubicBezTo>
                <a:cubicBezTo>
                  <a:pt x="606004" y="2952645"/>
                  <a:pt x="587176" y="2952208"/>
                  <a:pt x="568575" y="2954429"/>
                </a:cubicBezTo>
                <a:close/>
                <a:moveTo>
                  <a:pt x="1659953" y="2948201"/>
                </a:moveTo>
                <a:lnTo>
                  <a:pt x="1659953" y="2994290"/>
                </a:lnTo>
                <a:lnTo>
                  <a:pt x="1640662" y="2994290"/>
                </a:lnTo>
                <a:lnTo>
                  <a:pt x="1640662" y="3023426"/>
                </a:lnTo>
                <a:lnTo>
                  <a:pt x="1659953" y="3023426"/>
                </a:lnTo>
                <a:lnTo>
                  <a:pt x="1659953" y="3089911"/>
                </a:lnTo>
                <a:cubicBezTo>
                  <a:pt x="1659953" y="3114280"/>
                  <a:pt x="1677900" y="3117194"/>
                  <a:pt x="1695318" y="3117194"/>
                </a:cubicBezTo>
                <a:cubicBezTo>
                  <a:pt x="1705497" y="3117194"/>
                  <a:pt x="1722377" y="3115604"/>
                  <a:pt x="1722377" y="3115604"/>
                </a:cubicBezTo>
                <a:lnTo>
                  <a:pt x="1722377" y="3086203"/>
                </a:lnTo>
                <a:cubicBezTo>
                  <a:pt x="1722377" y="3086203"/>
                  <a:pt x="1715137" y="3086998"/>
                  <a:pt x="1706303" y="3086998"/>
                </a:cubicBezTo>
                <a:cubicBezTo>
                  <a:pt x="1700945" y="3086998"/>
                  <a:pt x="1694780" y="3085938"/>
                  <a:pt x="1694780" y="3078256"/>
                </a:cubicBezTo>
                <a:lnTo>
                  <a:pt x="1694780" y="3023426"/>
                </a:lnTo>
                <a:lnTo>
                  <a:pt x="1721302" y="3023426"/>
                </a:lnTo>
                <a:lnTo>
                  <a:pt x="1721302" y="2994290"/>
                </a:lnTo>
                <a:lnTo>
                  <a:pt x="1694780" y="2994290"/>
                </a:lnTo>
                <a:lnTo>
                  <a:pt x="1694780" y="2948201"/>
                </a:lnTo>
                <a:close/>
                <a:moveTo>
                  <a:pt x="1884617" y="2930355"/>
                </a:moveTo>
                <a:lnTo>
                  <a:pt x="1884617" y="2963335"/>
                </a:lnTo>
                <a:lnTo>
                  <a:pt x="1893998" y="2963335"/>
                </a:lnTo>
                <a:lnTo>
                  <a:pt x="1893998" y="2944492"/>
                </a:lnTo>
                <a:lnTo>
                  <a:pt x="1898291" y="2956270"/>
                </a:lnTo>
                <a:lnTo>
                  <a:pt x="1905819" y="2956270"/>
                </a:lnTo>
                <a:lnTo>
                  <a:pt x="1910111" y="2944492"/>
                </a:lnTo>
                <a:lnTo>
                  <a:pt x="1910111" y="2963335"/>
                </a:lnTo>
                <a:lnTo>
                  <a:pt x="1919685" y="2963335"/>
                </a:lnTo>
                <a:lnTo>
                  <a:pt x="1919685" y="2930355"/>
                </a:lnTo>
                <a:lnTo>
                  <a:pt x="1907566" y="2930355"/>
                </a:lnTo>
                <a:lnTo>
                  <a:pt x="1902362" y="2944114"/>
                </a:lnTo>
                <a:lnTo>
                  <a:pt x="1897494" y="2930355"/>
                </a:lnTo>
                <a:close/>
                <a:moveTo>
                  <a:pt x="1850683" y="2930355"/>
                </a:moveTo>
                <a:lnTo>
                  <a:pt x="1850683" y="2938929"/>
                </a:lnTo>
                <a:lnTo>
                  <a:pt x="1860074" y="2938929"/>
                </a:lnTo>
                <a:lnTo>
                  <a:pt x="1860074" y="2963335"/>
                </a:lnTo>
                <a:lnTo>
                  <a:pt x="1869839" y="2963335"/>
                </a:lnTo>
                <a:lnTo>
                  <a:pt x="1869839" y="2938929"/>
                </a:lnTo>
                <a:lnTo>
                  <a:pt x="1879230" y="2938929"/>
                </a:lnTo>
                <a:lnTo>
                  <a:pt x="1879230" y="2930355"/>
                </a:lnTo>
                <a:close/>
                <a:moveTo>
                  <a:pt x="1352105" y="2930189"/>
                </a:moveTo>
                <a:cubicBezTo>
                  <a:pt x="1339759" y="2930284"/>
                  <a:pt x="1329816" y="2940233"/>
                  <a:pt x="1329868" y="2952439"/>
                </a:cubicBezTo>
                <a:cubicBezTo>
                  <a:pt x="1329940" y="2964552"/>
                  <a:pt x="1339855" y="2974355"/>
                  <a:pt x="1352108" y="2974427"/>
                </a:cubicBezTo>
                <a:cubicBezTo>
                  <a:pt x="1364463" y="2974498"/>
                  <a:pt x="1374538" y="2964654"/>
                  <a:pt x="1374610" y="2952439"/>
                </a:cubicBezTo>
                <a:cubicBezTo>
                  <a:pt x="1374610" y="2952414"/>
                  <a:pt x="1374610" y="2952388"/>
                  <a:pt x="1374610" y="2952364"/>
                </a:cubicBezTo>
                <a:cubicBezTo>
                  <a:pt x="1374589" y="2940096"/>
                  <a:pt x="1364513" y="2930168"/>
                  <a:pt x="1352105" y="2930189"/>
                </a:cubicBezTo>
                <a:close/>
                <a:moveTo>
                  <a:pt x="1041583" y="2930189"/>
                </a:moveTo>
                <a:lnTo>
                  <a:pt x="1041583" y="3115604"/>
                </a:lnTo>
                <a:lnTo>
                  <a:pt x="1076143" y="3115604"/>
                </a:lnTo>
                <a:lnTo>
                  <a:pt x="1076143" y="2930189"/>
                </a:lnTo>
                <a:close/>
                <a:moveTo>
                  <a:pt x="925239" y="2926990"/>
                </a:moveTo>
                <a:cubicBezTo>
                  <a:pt x="872870" y="2928183"/>
                  <a:pt x="831395" y="2971122"/>
                  <a:pt x="832602" y="3022897"/>
                </a:cubicBezTo>
                <a:cubicBezTo>
                  <a:pt x="832562" y="3024595"/>
                  <a:pt x="832569" y="3026292"/>
                  <a:pt x="832623" y="3027990"/>
                </a:cubicBezTo>
                <a:cubicBezTo>
                  <a:pt x="834261" y="3079753"/>
                  <a:pt x="878033" y="3120402"/>
                  <a:pt x="930389" y="3118783"/>
                </a:cubicBezTo>
                <a:cubicBezTo>
                  <a:pt x="973630" y="3119900"/>
                  <a:pt x="1011845" y="3091151"/>
                  <a:pt x="1022285" y="3049650"/>
                </a:cubicBezTo>
                <a:lnTo>
                  <a:pt x="981294" y="3049650"/>
                </a:lnTo>
                <a:cubicBezTo>
                  <a:pt x="974516" y="3071553"/>
                  <a:pt x="953525" y="3086080"/>
                  <a:pt x="930389" y="3084878"/>
                </a:cubicBezTo>
                <a:cubicBezTo>
                  <a:pt x="895026" y="3084878"/>
                  <a:pt x="871450" y="3058391"/>
                  <a:pt x="871450" y="3022897"/>
                </a:cubicBezTo>
                <a:cubicBezTo>
                  <a:pt x="871450" y="2987403"/>
                  <a:pt x="895026" y="2960916"/>
                  <a:pt x="930389" y="2960916"/>
                </a:cubicBezTo>
                <a:cubicBezTo>
                  <a:pt x="953525" y="2959714"/>
                  <a:pt x="974516" y="2974241"/>
                  <a:pt x="981294" y="2996144"/>
                </a:cubicBezTo>
                <a:lnTo>
                  <a:pt x="1022285" y="2996144"/>
                </a:lnTo>
                <a:cubicBezTo>
                  <a:pt x="1011846" y="2954642"/>
                  <a:pt x="973630" y="2925892"/>
                  <a:pt x="930389" y="2927011"/>
                </a:cubicBezTo>
                <a:cubicBezTo>
                  <a:pt x="928673" y="2926958"/>
                  <a:pt x="926955" y="2926951"/>
                  <a:pt x="925239" y="2926990"/>
                </a:cubicBezTo>
                <a:close/>
                <a:moveTo>
                  <a:pt x="651232" y="2907161"/>
                </a:moveTo>
                <a:cubicBezTo>
                  <a:pt x="639985" y="2921984"/>
                  <a:pt x="630973" y="2938343"/>
                  <a:pt x="624479" y="2955726"/>
                </a:cubicBezTo>
                <a:cubicBezTo>
                  <a:pt x="670541" y="2963471"/>
                  <a:pt x="712258" y="2987315"/>
                  <a:pt x="742033" y="3022914"/>
                </a:cubicBezTo>
                <a:cubicBezTo>
                  <a:pt x="712265" y="3058505"/>
                  <a:pt x="670562" y="3082346"/>
                  <a:pt x="624512" y="3090097"/>
                </a:cubicBezTo>
                <a:cubicBezTo>
                  <a:pt x="631041" y="3107476"/>
                  <a:pt x="640089" y="3123825"/>
                  <a:pt x="651373" y="3138631"/>
                </a:cubicBezTo>
                <a:cubicBezTo>
                  <a:pt x="697088" y="3127502"/>
                  <a:pt x="738657" y="3103746"/>
                  <a:pt x="771228" y="3070136"/>
                </a:cubicBezTo>
                <a:cubicBezTo>
                  <a:pt x="763842" y="3053091"/>
                  <a:pt x="754009" y="3037186"/>
                  <a:pt x="742033" y="3022914"/>
                </a:cubicBezTo>
                <a:cubicBezTo>
                  <a:pt x="754009" y="3008642"/>
                  <a:pt x="763841" y="2992738"/>
                  <a:pt x="771227" y="2975692"/>
                </a:cubicBezTo>
                <a:cubicBezTo>
                  <a:pt x="738623" y="2942047"/>
                  <a:pt x="697001" y="2918276"/>
                  <a:pt x="651232" y="290716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040688" y="3429000"/>
                </a:lnTo>
                <a:lnTo>
                  <a:pt x="7499776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US" noProof="0"/>
              <a:t>center</a:t>
            </a:r>
            <a:r>
              <a:rPr lang="en-US"/>
              <a:t> icon to insert dark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7" y="8989093"/>
            <a:ext cx="1852017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41E26EB-9911-0A6E-407B-8667159EE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45BEBC43-8186-4AEB-F4CF-271F011B03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5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042CC176-3CD8-0372-5942-EAD056B059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2887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53450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rus/mint pattern - Black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25659636-78CF-6EFF-68F5-52F1AB6203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71073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3926" y="8989092"/>
            <a:ext cx="121443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51D1D711-9691-BEE7-727A-A074BC47FE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712" y="606966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900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EFA41F3-CF2B-F07E-F3DA-DC0602B25A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6712" y="643382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843">
                <a:solidFill>
                  <a:schemeClr val="tx1"/>
                </a:solidFill>
                <a:latin typeface="+mn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title, Company name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A6F47D2-4DE8-3A51-AB24-AA4D5A7F13E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6712" y="5163861"/>
            <a:ext cx="4657725" cy="624364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tabLst/>
              <a:defRPr sz="202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“Quote copy, resize textbox horizontally as required”.</a:t>
            </a:r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61E0A2F-248F-8E7B-8F36-71FDC08C0E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861" y="8972235"/>
            <a:ext cx="777047" cy="33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8312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Light Image -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24388A-E89F-1465-CB42-4F8D1E8B7BCE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B1683A-D886-9B6C-2690-189E65E5E8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6858000" cy="9710738"/>
          </a:xfrm>
          <a:custGeom>
            <a:avLst/>
            <a:gdLst>
              <a:gd name="connsiteX0" fmla="*/ 1592699 w 12192000"/>
              <a:gd name="connsiteY0" fmla="*/ 6492423 h 6858000"/>
              <a:gd name="connsiteX1" fmla="*/ 1592699 w 12192000"/>
              <a:gd name="connsiteY1" fmla="*/ 6501164 h 6858000"/>
              <a:gd name="connsiteX2" fmla="*/ 1592546 w 12192000"/>
              <a:gd name="connsiteY2" fmla="*/ 6504388 h 6858000"/>
              <a:gd name="connsiteX3" fmla="*/ 1568857 w 12192000"/>
              <a:gd name="connsiteY3" fmla="*/ 6522619 h 6858000"/>
              <a:gd name="connsiteX4" fmla="*/ 1551438 w 12192000"/>
              <a:gd name="connsiteY4" fmla="*/ 6508315 h 6858000"/>
              <a:gd name="connsiteX5" fmla="*/ 1568857 w 12192000"/>
              <a:gd name="connsiteY5" fmla="*/ 6495071 h 6858000"/>
              <a:gd name="connsiteX6" fmla="*/ 1581983 w 12192000"/>
              <a:gd name="connsiteY6" fmla="*/ 6495071 h 6858000"/>
              <a:gd name="connsiteX7" fmla="*/ 1592699 w 12192000"/>
              <a:gd name="connsiteY7" fmla="*/ 6492423 h 6858000"/>
              <a:gd name="connsiteX8" fmla="*/ 1172060 w 12192000"/>
              <a:gd name="connsiteY8" fmla="*/ 6492423 h 6858000"/>
              <a:gd name="connsiteX9" fmla="*/ 1172060 w 12192000"/>
              <a:gd name="connsiteY9" fmla="*/ 6501164 h 6858000"/>
              <a:gd name="connsiteX10" fmla="*/ 1171906 w 12192000"/>
              <a:gd name="connsiteY10" fmla="*/ 6504389 h 6858000"/>
              <a:gd name="connsiteX11" fmla="*/ 1148216 w 12192000"/>
              <a:gd name="connsiteY11" fmla="*/ 6522619 h 6858000"/>
              <a:gd name="connsiteX12" fmla="*/ 1130802 w 12192000"/>
              <a:gd name="connsiteY12" fmla="*/ 6508315 h 6858000"/>
              <a:gd name="connsiteX13" fmla="*/ 1148216 w 12192000"/>
              <a:gd name="connsiteY13" fmla="*/ 6495071 h 6858000"/>
              <a:gd name="connsiteX14" fmla="*/ 1161343 w 12192000"/>
              <a:gd name="connsiteY14" fmla="*/ 6495071 h 6858000"/>
              <a:gd name="connsiteX15" fmla="*/ 1172060 w 12192000"/>
              <a:gd name="connsiteY15" fmla="*/ 6492423 h 6858000"/>
              <a:gd name="connsiteX16" fmla="*/ 1796056 w 12192000"/>
              <a:gd name="connsiteY16" fmla="*/ 6448718 h 6858000"/>
              <a:gd name="connsiteX17" fmla="*/ 1823115 w 12192000"/>
              <a:gd name="connsiteY17" fmla="*/ 6470969 h 6858000"/>
              <a:gd name="connsiteX18" fmla="*/ 1768190 w 12192000"/>
              <a:gd name="connsiteY18" fmla="*/ 6470969 h 6858000"/>
              <a:gd name="connsiteX19" fmla="*/ 1796056 w 12192000"/>
              <a:gd name="connsiteY19" fmla="*/ 6448718 h 6858000"/>
              <a:gd name="connsiteX20" fmla="*/ 1385331 w 12192000"/>
              <a:gd name="connsiteY20" fmla="*/ 6423290 h 6858000"/>
              <a:gd name="connsiteX21" fmla="*/ 1427128 w 12192000"/>
              <a:gd name="connsiteY21" fmla="*/ 6544605 h 6858000"/>
              <a:gd name="connsiteX22" fmla="*/ 1470261 w 12192000"/>
              <a:gd name="connsiteY22" fmla="*/ 6544605 h 6858000"/>
              <a:gd name="connsiteX23" fmla="*/ 1513932 w 12192000"/>
              <a:gd name="connsiteY23" fmla="*/ 6423290 h 6858000"/>
              <a:gd name="connsiteX24" fmla="*/ 1477223 w 12192000"/>
              <a:gd name="connsiteY24" fmla="*/ 6423290 h 6858000"/>
              <a:gd name="connsiteX25" fmla="*/ 1449367 w 12192000"/>
              <a:gd name="connsiteY25" fmla="*/ 6507521 h 6858000"/>
              <a:gd name="connsiteX26" fmla="*/ 1423104 w 12192000"/>
              <a:gd name="connsiteY26" fmla="*/ 6423290 h 6858000"/>
              <a:gd name="connsiteX27" fmla="*/ 1319153 w 12192000"/>
              <a:gd name="connsiteY27" fmla="*/ 6423290 h 6858000"/>
              <a:gd name="connsiteX28" fmla="*/ 1319153 w 12192000"/>
              <a:gd name="connsiteY28" fmla="*/ 6452426 h 6858000"/>
              <a:gd name="connsiteX29" fmla="*/ 1336299 w 12192000"/>
              <a:gd name="connsiteY29" fmla="*/ 6452426 h 6858000"/>
              <a:gd name="connsiteX30" fmla="*/ 1336299 w 12192000"/>
              <a:gd name="connsiteY30" fmla="*/ 6544604 h 6858000"/>
              <a:gd name="connsiteX31" fmla="*/ 1371127 w 12192000"/>
              <a:gd name="connsiteY31" fmla="*/ 6544604 h 6858000"/>
              <a:gd name="connsiteX32" fmla="*/ 1371127 w 12192000"/>
              <a:gd name="connsiteY32" fmla="*/ 6423290 h 6858000"/>
              <a:gd name="connsiteX33" fmla="*/ 1293161 w 12192000"/>
              <a:gd name="connsiteY33" fmla="*/ 6421700 h 6858000"/>
              <a:gd name="connsiteX34" fmla="*/ 1261280 w 12192000"/>
              <a:gd name="connsiteY34" fmla="*/ 6442626 h 6858000"/>
              <a:gd name="connsiteX35" fmla="*/ 1261280 w 12192000"/>
              <a:gd name="connsiteY35" fmla="*/ 6423290 h 6858000"/>
              <a:gd name="connsiteX36" fmla="*/ 1227522 w 12192000"/>
              <a:gd name="connsiteY36" fmla="*/ 6423290 h 6858000"/>
              <a:gd name="connsiteX37" fmla="*/ 1227522 w 12192000"/>
              <a:gd name="connsiteY37" fmla="*/ 6544604 h 6858000"/>
              <a:gd name="connsiteX38" fmla="*/ 1262352 w 12192000"/>
              <a:gd name="connsiteY38" fmla="*/ 6544604 h 6858000"/>
              <a:gd name="connsiteX39" fmla="*/ 1262352 w 12192000"/>
              <a:gd name="connsiteY39" fmla="*/ 6486596 h 6858000"/>
              <a:gd name="connsiteX40" fmla="*/ 1288073 w 12192000"/>
              <a:gd name="connsiteY40" fmla="*/ 6457194 h 6858000"/>
              <a:gd name="connsiteX41" fmla="*/ 1302808 w 12192000"/>
              <a:gd name="connsiteY41" fmla="*/ 6457194 h 6858000"/>
              <a:gd name="connsiteX42" fmla="*/ 1302808 w 12192000"/>
              <a:gd name="connsiteY42" fmla="*/ 6422760 h 6858000"/>
              <a:gd name="connsiteX43" fmla="*/ 1293161 w 12192000"/>
              <a:gd name="connsiteY43" fmla="*/ 6421700 h 6858000"/>
              <a:gd name="connsiteX44" fmla="*/ 1796056 w 12192000"/>
              <a:gd name="connsiteY44" fmla="*/ 6420112 h 6858000"/>
              <a:gd name="connsiteX45" fmla="*/ 1791956 w 12192000"/>
              <a:gd name="connsiteY45" fmla="*/ 6420138 h 6858000"/>
              <a:gd name="connsiteX46" fmla="*/ 1732297 w 12192000"/>
              <a:gd name="connsiteY46" fmla="*/ 6483948 h 6858000"/>
              <a:gd name="connsiteX47" fmla="*/ 1770879 w 12192000"/>
              <a:gd name="connsiteY47" fmla="*/ 6541990 h 6858000"/>
              <a:gd name="connsiteX48" fmla="*/ 1857943 w 12192000"/>
              <a:gd name="connsiteY48" fmla="*/ 6509641 h 6858000"/>
              <a:gd name="connsiteX49" fmla="*/ 1821781 w 12192000"/>
              <a:gd name="connsiteY49" fmla="*/ 6505933 h 6858000"/>
              <a:gd name="connsiteX50" fmla="*/ 1802269 w 12192000"/>
              <a:gd name="connsiteY50" fmla="*/ 6518046 h 6858000"/>
              <a:gd name="connsiteX51" fmla="*/ 1768997 w 12192000"/>
              <a:gd name="connsiteY51" fmla="*/ 6494013 h 6858000"/>
              <a:gd name="connsiteX52" fmla="*/ 1860353 w 12192000"/>
              <a:gd name="connsiteY52" fmla="*/ 6494013 h 6858000"/>
              <a:gd name="connsiteX53" fmla="*/ 1860353 w 12192000"/>
              <a:gd name="connsiteY53" fmla="*/ 6492689 h 6858000"/>
              <a:gd name="connsiteX54" fmla="*/ 1796056 w 12192000"/>
              <a:gd name="connsiteY54" fmla="*/ 6420112 h 6858000"/>
              <a:gd name="connsiteX55" fmla="*/ 1574215 w 12192000"/>
              <a:gd name="connsiteY55" fmla="*/ 6420111 h 6858000"/>
              <a:gd name="connsiteX56" fmla="*/ 1521700 w 12192000"/>
              <a:gd name="connsiteY56" fmla="*/ 6434944 h 6858000"/>
              <a:gd name="connsiteX57" fmla="*/ 1535364 w 12192000"/>
              <a:gd name="connsiteY57" fmla="*/ 6460902 h 6858000"/>
              <a:gd name="connsiteX58" fmla="*/ 1572342 w 12192000"/>
              <a:gd name="connsiteY58" fmla="*/ 6449512 h 6858000"/>
              <a:gd name="connsiteX59" fmla="*/ 1592699 w 12192000"/>
              <a:gd name="connsiteY59" fmla="*/ 6463816 h 6858000"/>
              <a:gd name="connsiteX60" fmla="*/ 1592699 w 12192000"/>
              <a:gd name="connsiteY60" fmla="*/ 6465140 h 6858000"/>
              <a:gd name="connsiteX61" fmla="*/ 1584124 w 12192000"/>
              <a:gd name="connsiteY61" fmla="*/ 6472292 h 6858000"/>
              <a:gd name="connsiteX62" fmla="*/ 1560013 w 12192000"/>
              <a:gd name="connsiteY62" fmla="*/ 6472292 h 6858000"/>
              <a:gd name="connsiteX63" fmla="*/ 1515545 w 12192000"/>
              <a:gd name="connsiteY63" fmla="*/ 6509640 h 6858000"/>
              <a:gd name="connsiteX64" fmla="*/ 1515603 w 12192000"/>
              <a:gd name="connsiteY64" fmla="*/ 6510750 h 6858000"/>
              <a:gd name="connsiteX65" fmla="*/ 1558409 w 12192000"/>
              <a:gd name="connsiteY65" fmla="*/ 6547782 h 6858000"/>
              <a:gd name="connsiteX66" fmla="*/ 1592699 w 12192000"/>
              <a:gd name="connsiteY66" fmla="*/ 6533214 h 6858000"/>
              <a:gd name="connsiteX67" fmla="*/ 1592699 w 12192000"/>
              <a:gd name="connsiteY67" fmla="*/ 6544604 h 6858000"/>
              <a:gd name="connsiteX68" fmla="*/ 1627527 w 12192000"/>
              <a:gd name="connsiteY68" fmla="*/ 6544604 h 6858000"/>
              <a:gd name="connsiteX69" fmla="*/ 1627527 w 12192000"/>
              <a:gd name="connsiteY69" fmla="*/ 6464875 h 6858000"/>
              <a:gd name="connsiteX70" fmla="*/ 1574215 w 12192000"/>
              <a:gd name="connsiteY70" fmla="*/ 6420111 h 6858000"/>
              <a:gd name="connsiteX71" fmla="*/ 1153574 w 12192000"/>
              <a:gd name="connsiteY71" fmla="*/ 6420111 h 6858000"/>
              <a:gd name="connsiteX72" fmla="*/ 1101062 w 12192000"/>
              <a:gd name="connsiteY72" fmla="*/ 6434944 h 6858000"/>
              <a:gd name="connsiteX73" fmla="*/ 1114726 w 12192000"/>
              <a:gd name="connsiteY73" fmla="*/ 6460902 h 6858000"/>
              <a:gd name="connsiteX74" fmla="*/ 1151699 w 12192000"/>
              <a:gd name="connsiteY74" fmla="*/ 6449512 h 6858000"/>
              <a:gd name="connsiteX75" fmla="*/ 1172060 w 12192000"/>
              <a:gd name="connsiteY75" fmla="*/ 6463816 h 6858000"/>
              <a:gd name="connsiteX76" fmla="*/ 1172060 w 12192000"/>
              <a:gd name="connsiteY76" fmla="*/ 6465140 h 6858000"/>
              <a:gd name="connsiteX77" fmla="*/ 1163487 w 12192000"/>
              <a:gd name="connsiteY77" fmla="*/ 6472292 h 6858000"/>
              <a:gd name="connsiteX78" fmla="*/ 1139375 w 12192000"/>
              <a:gd name="connsiteY78" fmla="*/ 6472292 h 6858000"/>
              <a:gd name="connsiteX79" fmla="*/ 1094901 w 12192000"/>
              <a:gd name="connsiteY79" fmla="*/ 6509640 h 6858000"/>
              <a:gd name="connsiteX80" fmla="*/ 1094960 w 12192000"/>
              <a:gd name="connsiteY80" fmla="*/ 6510749 h 6858000"/>
              <a:gd name="connsiteX81" fmla="*/ 1137766 w 12192000"/>
              <a:gd name="connsiteY81" fmla="*/ 6547782 h 6858000"/>
              <a:gd name="connsiteX82" fmla="*/ 1172060 w 12192000"/>
              <a:gd name="connsiteY82" fmla="*/ 6533214 h 6858000"/>
              <a:gd name="connsiteX83" fmla="*/ 1172060 w 12192000"/>
              <a:gd name="connsiteY83" fmla="*/ 6544604 h 6858000"/>
              <a:gd name="connsiteX84" fmla="*/ 1206890 w 12192000"/>
              <a:gd name="connsiteY84" fmla="*/ 6544604 h 6858000"/>
              <a:gd name="connsiteX85" fmla="*/ 1206890 w 12192000"/>
              <a:gd name="connsiteY85" fmla="*/ 6464875 h 6858000"/>
              <a:gd name="connsiteX86" fmla="*/ 1153574 w 12192000"/>
              <a:gd name="connsiteY86" fmla="*/ 6420111 h 6858000"/>
              <a:gd name="connsiteX87" fmla="*/ 568575 w 12192000"/>
              <a:gd name="connsiteY87" fmla="*/ 6383429 h 6858000"/>
              <a:gd name="connsiteX88" fmla="*/ 568549 w 12192000"/>
              <a:gd name="connsiteY88" fmla="*/ 6520396 h 6858000"/>
              <a:gd name="connsiteX89" fmla="*/ 624511 w 12192000"/>
              <a:gd name="connsiteY89" fmla="*/ 6519097 h 6858000"/>
              <a:gd name="connsiteX90" fmla="*/ 618898 w 12192000"/>
              <a:gd name="connsiteY90" fmla="*/ 6402004 h 6858000"/>
              <a:gd name="connsiteX91" fmla="*/ 624479 w 12192000"/>
              <a:gd name="connsiteY91" fmla="*/ 6384725 h 6858000"/>
              <a:gd name="connsiteX92" fmla="*/ 568575 w 12192000"/>
              <a:gd name="connsiteY92" fmla="*/ 6383429 h 6858000"/>
              <a:gd name="connsiteX93" fmla="*/ 1659953 w 12192000"/>
              <a:gd name="connsiteY93" fmla="*/ 6377201 h 6858000"/>
              <a:gd name="connsiteX94" fmla="*/ 1659953 w 12192000"/>
              <a:gd name="connsiteY94" fmla="*/ 6423290 h 6858000"/>
              <a:gd name="connsiteX95" fmla="*/ 1640662 w 12192000"/>
              <a:gd name="connsiteY95" fmla="*/ 6423290 h 6858000"/>
              <a:gd name="connsiteX96" fmla="*/ 1640662 w 12192000"/>
              <a:gd name="connsiteY96" fmla="*/ 6452426 h 6858000"/>
              <a:gd name="connsiteX97" fmla="*/ 1659953 w 12192000"/>
              <a:gd name="connsiteY97" fmla="*/ 6452426 h 6858000"/>
              <a:gd name="connsiteX98" fmla="*/ 1659953 w 12192000"/>
              <a:gd name="connsiteY98" fmla="*/ 6518911 h 6858000"/>
              <a:gd name="connsiteX99" fmla="*/ 1695318 w 12192000"/>
              <a:gd name="connsiteY99" fmla="*/ 6546194 h 6858000"/>
              <a:gd name="connsiteX100" fmla="*/ 1722377 w 12192000"/>
              <a:gd name="connsiteY100" fmla="*/ 6544604 h 6858000"/>
              <a:gd name="connsiteX101" fmla="*/ 1722377 w 12192000"/>
              <a:gd name="connsiteY101" fmla="*/ 6515203 h 6858000"/>
              <a:gd name="connsiteX102" fmla="*/ 1706303 w 12192000"/>
              <a:gd name="connsiteY102" fmla="*/ 6515998 h 6858000"/>
              <a:gd name="connsiteX103" fmla="*/ 1694780 w 12192000"/>
              <a:gd name="connsiteY103" fmla="*/ 6507256 h 6858000"/>
              <a:gd name="connsiteX104" fmla="*/ 1694780 w 12192000"/>
              <a:gd name="connsiteY104" fmla="*/ 6452426 h 6858000"/>
              <a:gd name="connsiteX105" fmla="*/ 1721302 w 12192000"/>
              <a:gd name="connsiteY105" fmla="*/ 6452426 h 6858000"/>
              <a:gd name="connsiteX106" fmla="*/ 1721302 w 12192000"/>
              <a:gd name="connsiteY106" fmla="*/ 6423290 h 6858000"/>
              <a:gd name="connsiteX107" fmla="*/ 1694780 w 12192000"/>
              <a:gd name="connsiteY107" fmla="*/ 6423290 h 6858000"/>
              <a:gd name="connsiteX108" fmla="*/ 1694780 w 12192000"/>
              <a:gd name="connsiteY108" fmla="*/ 6377201 h 6858000"/>
              <a:gd name="connsiteX109" fmla="*/ 1884617 w 12192000"/>
              <a:gd name="connsiteY109" fmla="*/ 6359355 h 6858000"/>
              <a:gd name="connsiteX110" fmla="*/ 1884617 w 12192000"/>
              <a:gd name="connsiteY110" fmla="*/ 6392335 h 6858000"/>
              <a:gd name="connsiteX111" fmla="*/ 1893998 w 12192000"/>
              <a:gd name="connsiteY111" fmla="*/ 6392335 h 6858000"/>
              <a:gd name="connsiteX112" fmla="*/ 1893998 w 12192000"/>
              <a:gd name="connsiteY112" fmla="*/ 6373492 h 6858000"/>
              <a:gd name="connsiteX113" fmla="*/ 1898291 w 12192000"/>
              <a:gd name="connsiteY113" fmla="*/ 6385270 h 6858000"/>
              <a:gd name="connsiteX114" fmla="*/ 1905819 w 12192000"/>
              <a:gd name="connsiteY114" fmla="*/ 6385270 h 6858000"/>
              <a:gd name="connsiteX115" fmla="*/ 1910111 w 12192000"/>
              <a:gd name="connsiteY115" fmla="*/ 6373492 h 6858000"/>
              <a:gd name="connsiteX116" fmla="*/ 1910111 w 12192000"/>
              <a:gd name="connsiteY116" fmla="*/ 6392335 h 6858000"/>
              <a:gd name="connsiteX117" fmla="*/ 1919685 w 12192000"/>
              <a:gd name="connsiteY117" fmla="*/ 6392335 h 6858000"/>
              <a:gd name="connsiteX118" fmla="*/ 1919685 w 12192000"/>
              <a:gd name="connsiteY118" fmla="*/ 6359355 h 6858000"/>
              <a:gd name="connsiteX119" fmla="*/ 1907566 w 12192000"/>
              <a:gd name="connsiteY119" fmla="*/ 6359355 h 6858000"/>
              <a:gd name="connsiteX120" fmla="*/ 1902362 w 12192000"/>
              <a:gd name="connsiteY120" fmla="*/ 6373114 h 6858000"/>
              <a:gd name="connsiteX121" fmla="*/ 1897494 w 12192000"/>
              <a:gd name="connsiteY121" fmla="*/ 6359355 h 6858000"/>
              <a:gd name="connsiteX122" fmla="*/ 1850683 w 12192000"/>
              <a:gd name="connsiteY122" fmla="*/ 6359355 h 6858000"/>
              <a:gd name="connsiteX123" fmla="*/ 1850683 w 12192000"/>
              <a:gd name="connsiteY123" fmla="*/ 6367929 h 6858000"/>
              <a:gd name="connsiteX124" fmla="*/ 1860074 w 12192000"/>
              <a:gd name="connsiteY124" fmla="*/ 6367929 h 6858000"/>
              <a:gd name="connsiteX125" fmla="*/ 1860074 w 12192000"/>
              <a:gd name="connsiteY125" fmla="*/ 6392335 h 6858000"/>
              <a:gd name="connsiteX126" fmla="*/ 1869839 w 12192000"/>
              <a:gd name="connsiteY126" fmla="*/ 6392335 h 6858000"/>
              <a:gd name="connsiteX127" fmla="*/ 1869839 w 12192000"/>
              <a:gd name="connsiteY127" fmla="*/ 6367929 h 6858000"/>
              <a:gd name="connsiteX128" fmla="*/ 1879230 w 12192000"/>
              <a:gd name="connsiteY128" fmla="*/ 6367929 h 6858000"/>
              <a:gd name="connsiteX129" fmla="*/ 1879230 w 12192000"/>
              <a:gd name="connsiteY129" fmla="*/ 6359355 h 6858000"/>
              <a:gd name="connsiteX130" fmla="*/ 1352105 w 12192000"/>
              <a:gd name="connsiteY130" fmla="*/ 6359189 h 6858000"/>
              <a:gd name="connsiteX131" fmla="*/ 1329868 w 12192000"/>
              <a:gd name="connsiteY131" fmla="*/ 6381439 h 6858000"/>
              <a:gd name="connsiteX132" fmla="*/ 1352108 w 12192000"/>
              <a:gd name="connsiteY132" fmla="*/ 6403427 h 6858000"/>
              <a:gd name="connsiteX133" fmla="*/ 1374610 w 12192000"/>
              <a:gd name="connsiteY133" fmla="*/ 6381439 h 6858000"/>
              <a:gd name="connsiteX134" fmla="*/ 1374610 w 12192000"/>
              <a:gd name="connsiteY134" fmla="*/ 6381364 h 6858000"/>
              <a:gd name="connsiteX135" fmla="*/ 1352105 w 12192000"/>
              <a:gd name="connsiteY135" fmla="*/ 6359189 h 6858000"/>
              <a:gd name="connsiteX136" fmla="*/ 1041583 w 12192000"/>
              <a:gd name="connsiteY136" fmla="*/ 6359189 h 6858000"/>
              <a:gd name="connsiteX137" fmla="*/ 1041583 w 12192000"/>
              <a:gd name="connsiteY137" fmla="*/ 6544604 h 6858000"/>
              <a:gd name="connsiteX138" fmla="*/ 1076143 w 12192000"/>
              <a:gd name="connsiteY138" fmla="*/ 6544604 h 6858000"/>
              <a:gd name="connsiteX139" fmla="*/ 1076143 w 12192000"/>
              <a:gd name="connsiteY139" fmla="*/ 6359189 h 6858000"/>
              <a:gd name="connsiteX140" fmla="*/ 925239 w 12192000"/>
              <a:gd name="connsiteY140" fmla="*/ 6355990 h 6858000"/>
              <a:gd name="connsiteX141" fmla="*/ 832602 w 12192000"/>
              <a:gd name="connsiteY141" fmla="*/ 6451897 h 6858000"/>
              <a:gd name="connsiteX142" fmla="*/ 832623 w 12192000"/>
              <a:gd name="connsiteY142" fmla="*/ 6456990 h 6858000"/>
              <a:gd name="connsiteX143" fmla="*/ 930389 w 12192000"/>
              <a:gd name="connsiteY143" fmla="*/ 6547783 h 6858000"/>
              <a:gd name="connsiteX144" fmla="*/ 1022285 w 12192000"/>
              <a:gd name="connsiteY144" fmla="*/ 6478650 h 6858000"/>
              <a:gd name="connsiteX145" fmla="*/ 981294 w 12192000"/>
              <a:gd name="connsiteY145" fmla="*/ 6478650 h 6858000"/>
              <a:gd name="connsiteX146" fmla="*/ 930389 w 12192000"/>
              <a:gd name="connsiteY146" fmla="*/ 6513878 h 6858000"/>
              <a:gd name="connsiteX147" fmla="*/ 871450 w 12192000"/>
              <a:gd name="connsiteY147" fmla="*/ 6451897 h 6858000"/>
              <a:gd name="connsiteX148" fmla="*/ 930389 w 12192000"/>
              <a:gd name="connsiteY148" fmla="*/ 6389916 h 6858000"/>
              <a:gd name="connsiteX149" fmla="*/ 981294 w 12192000"/>
              <a:gd name="connsiteY149" fmla="*/ 6425144 h 6858000"/>
              <a:gd name="connsiteX150" fmla="*/ 1022285 w 12192000"/>
              <a:gd name="connsiteY150" fmla="*/ 6425144 h 6858000"/>
              <a:gd name="connsiteX151" fmla="*/ 930389 w 12192000"/>
              <a:gd name="connsiteY151" fmla="*/ 6356011 h 6858000"/>
              <a:gd name="connsiteX152" fmla="*/ 925239 w 12192000"/>
              <a:gd name="connsiteY152" fmla="*/ 6355990 h 6858000"/>
              <a:gd name="connsiteX153" fmla="*/ 651232 w 12192000"/>
              <a:gd name="connsiteY153" fmla="*/ 6336161 h 6858000"/>
              <a:gd name="connsiteX154" fmla="*/ 624479 w 12192000"/>
              <a:gd name="connsiteY154" fmla="*/ 6384726 h 6858000"/>
              <a:gd name="connsiteX155" fmla="*/ 742033 w 12192000"/>
              <a:gd name="connsiteY155" fmla="*/ 6451914 h 6858000"/>
              <a:gd name="connsiteX156" fmla="*/ 624512 w 12192000"/>
              <a:gd name="connsiteY156" fmla="*/ 6519097 h 6858000"/>
              <a:gd name="connsiteX157" fmla="*/ 651373 w 12192000"/>
              <a:gd name="connsiteY157" fmla="*/ 6567631 h 6858000"/>
              <a:gd name="connsiteX158" fmla="*/ 771228 w 12192000"/>
              <a:gd name="connsiteY158" fmla="*/ 6499136 h 6858000"/>
              <a:gd name="connsiteX159" fmla="*/ 742033 w 12192000"/>
              <a:gd name="connsiteY159" fmla="*/ 6451914 h 6858000"/>
              <a:gd name="connsiteX160" fmla="*/ 771227 w 12192000"/>
              <a:gd name="connsiteY160" fmla="*/ 6404692 h 6858000"/>
              <a:gd name="connsiteX161" fmla="*/ 651232 w 12192000"/>
              <a:gd name="connsiteY161" fmla="*/ 6336161 h 6858000"/>
              <a:gd name="connsiteX162" fmla="*/ 0 w 12192000"/>
              <a:gd name="connsiteY162" fmla="*/ 0 h 6858000"/>
              <a:gd name="connsiteX163" fmla="*/ 7104065 w 12192000"/>
              <a:gd name="connsiteY163" fmla="*/ 0 h 6858000"/>
              <a:gd name="connsiteX164" fmla="*/ 8040688 w 12192000"/>
              <a:gd name="connsiteY164" fmla="*/ 0 h 6858000"/>
              <a:gd name="connsiteX165" fmla="*/ 12192000 w 12192000"/>
              <a:gd name="connsiteY165" fmla="*/ 0 h 6858000"/>
              <a:gd name="connsiteX166" fmla="*/ 12192000 w 12192000"/>
              <a:gd name="connsiteY166" fmla="*/ 6858000 h 6858000"/>
              <a:gd name="connsiteX167" fmla="*/ 8040688 w 12192000"/>
              <a:gd name="connsiteY167" fmla="*/ 6858000 h 6858000"/>
              <a:gd name="connsiteX168" fmla="*/ 7104065 w 12192000"/>
              <a:gd name="connsiteY168" fmla="*/ 6858000 h 6858000"/>
              <a:gd name="connsiteX169" fmla="*/ 0 w 12192000"/>
              <a:gd name="connsiteY16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2192000" h="6858000">
                <a:moveTo>
                  <a:pt x="1592699" y="6492423"/>
                </a:moveTo>
                <a:lnTo>
                  <a:pt x="1592699" y="6501164"/>
                </a:lnTo>
                <a:cubicBezTo>
                  <a:pt x="1592738" y="6502241"/>
                  <a:pt x="1592680" y="6503319"/>
                  <a:pt x="1592546" y="6504388"/>
                </a:cubicBezTo>
                <a:cubicBezTo>
                  <a:pt x="1591096" y="6515890"/>
                  <a:pt x="1580495" y="6524053"/>
                  <a:pt x="1568857" y="6522619"/>
                </a:cubicBezTo>
                <a:cubicBezTo>
                  <a:pt x="1558141" y="6522619"/>
                  <a:pt x="1551438" y="6516526"/>
                  <a:pt x="1551438" y="6508315"/>
                </a:cubicBezTo>
                <a:cubicBezTo>
                  <a:pt x="1551438" y="6499839"/>
                  <a:pt x="1557872" y="6495071"/>
                  <a:pt x="1568857" y="6495071"/>
                </a:cubicBezTo>
                <a:lnTo>
                  <a:pt x="1581983" y="6495071"/>
                </a:lnTo>
                <a:cubicBezTo>
                  <a:pt x="1585766" y="6495554"/>
                  <a:pt x="1589598" y="6494609"/>
                  <a:pt x="1592699" y="6492423"/>
                </a:cubicBezTo>
                <a:close/>
                <a:moveTo>
                  <a:pt x="1172060" y="6492423"/>
                </a:moveTo>
                <a:lnTo>
                  <a:pt x="1172060" y="6501164"/>
                </a:lnTo>
                <a:cubicBezTo>
                  <a:pt x="1172093" y="6502242"/>
                  <a:pt x="1172042" y="6503320"/>
                  <a:pt x="1171906" y="6504389"/>
                </a:cubicBezTo>
                <a:cubicBezTo>
                  <a:pt x="1170456" y="6515891"/>
                  <a:pt x="1159850" y="6524053"/>
                  <a:pt x="1148216" y="6522619"/>
                </a:cubicBezTo>
                <a:cubicBezTo>
                  <a:pt x="1137499" y="6522619"/>
                  <a:pt x="1130802" y="6516526"/>
                  <a:pt x="1130802" y="6508315"/>
                </a:cubicBezTo>
                <a:cubicBezTo>
                  <a:pt x="1130802" y="6499839"/>
                  <a:pt x="1137232" y="6495071"/>
                  <a:pt x="1148216" y="6495071"/>
                </a:cubicBezTo>
                <a:lnTo>
                  <a:pt x="1161343" y="6495071"/>
                </a:lnTo>
                <a:cubicBezTo>
                  <a:pt x="1165125" y="6495554"/>
                  <a:pt x="1168953" y="6494609"/>
                  <a:pt x="1172060" y="6492423"/>
                </a:cubicBezTo>
                <a:close/>
                <a:moveTo>
                  <a:pt x="1796056" y="6448718"/>
                </a:moveTo>
                <a:cubicBezTo>
                  <a:pt x="1809461" y="6448340"/>
                  <a:pt x="1821051" y="6457873"/>
                  <a:pt x="1823115" y="6470969"/>
                </a:cubicBezTo>
                <a:lnTo>
                  <a:pt x="1768190" y="6470969"/>
                </a:lnTo>
                <a:cubicBezTo>
                  <a:pt x="1770601" y="6457738"/>
                  <a:pt x="1782469" y="6448261"/>
                  <a:pt x="1796056" y="6448718"/>
                </a:cubicBezTo>
                <a:close/>
                <a:moveTo>
                  <a:pt x="1385331" y="6423290"/>
                </a:moveTo>
                <a:lnTo>
                  <a:pt x="1427128" y="6544605"/>
                </a:lnTo>
                <a:lnTo>
                  <a:pt x="1470261" y="6544605"/>
                </a:lnTo>
                <a:lnTo>
                  <a:pt x="1513932" y="6423290"/>
                </a:lnTo>
                <a:lnTo>
                  <a:pt x="1477223" y="6423290"/>
                </a:lnTo>
                <a:lnTo>
                  <a:pt x="1449367" y="6507521"/>
                </a:lnTo>
                <a:lnTo>
                  <a:pt x="1423104" y="6423290"/>
                </a:lnTo>
                <a:close/>
                <a:moveTo>
                  <a:pt x="1319153" y="6423290"/>
                </a:moveTo>
                <a:lnTo>
                  <a:pt x="1319153" y="6452426"/>
                </a:lnTo>
                <a:lnTo>
                  <a:pt x="1336299" y="6452426"/>
                </a:lnTo>
                <a:lnTo>
                  <a:pt x="1336299" y="6544604"/>
                </a:lnTo>
                <a:lnTo>
                  <a:pt x="1371127" y="6544604"/>
                </a:lnTo>
                <a:lnTo>
                  <a:pt x="1371127" y="6423290"/>
                </a:lnTo>
                <a:close/>
                <a:moveTo>
                  <a:pt x="1293161" y="6421700"/>
                </a:moveTo>
                <a:cubicBezTo>
                  <a:pt x="1279051" y="6421037"/>
                  <a:pt x="1266138" y="6429512"/>
                  <a:pt x="1261280" y="6442626"/>
                </a:cubicBezTo>
                <a:lnTo>
                  <a:pt x="1261280" y="6423290"/>
                </a:lnTo>
                <a:lnTo>
                  <a:pt x="1227522" y="6423290"/>
                </a:lnTo>
                <a:lnTo>
                  <a:pt x="1227522" y="6544604"/>
                </a:lnTo>
                <a:lnTo>
                  <a:pt x="1262352" y="6544604"/>
                </a:lnTo>
                <a:lnTo>
                  <a:pt x="1262352" y="6486596"/>
                </a:lnTo>
                <a:cubicBezTo>
                  <a:pt x="1262352" y="6465405"/>
                  <a:pt x="1270389" y="6457194"/>
                  <a:pt x="1288073" y="6457194"/>
                </a:cubicBezTo>
                <a:lnTo>
                  <a:pt x="1302808" y="6457194"/>
                </a:lnTo>
                <a:lnTo>
                  <a:pt x="1302808" y="6422760"/>
                </a:lnTo>
                <a:cubicBezTo>
                  <a:pt x="1299648" y="6422016"/>
                  <a:pt x="1296409" y="6421660"/>
                  <a:pt x="1293161" y="6421700"/>
                </a:cubicBezTo>
                <a:close/>
                <a:moveTo>
                  <a:pt x="1796056" y="6420112"/>
                </a:moveTo>
                <a:cubicBezTo>
                  <a:pt x="1794693" y="6420076"/>
                  <a:pt x="1793320" y="6420084"/>
                  <a:pt x="1791956" y="6420138"/>
                </a:cubicBezTo>
                <a:cubicBezTo>
                  <a:pt x="1757657" y="6421470"/>
                  <a:pt x="1730943" y="6450039"/>
                  <a:pt x="1732297" y="6483948"/>
                </a:cubicBezTo>
                <a:cubicBezTo>
                  <a:pt x="1732749" y="6509035"/>
                  <a:pt x="1747766" y="6531624"/>
                  <a:pt x="1770879" y="6541990"/>
                </a:cubicBezTo>
                <a:cubicBezTo>
                  <a:pt x="1803959" y="6556828"/>
                  <a:pt x="1842934" y="6542344"/>
                  <a:pt x="1857943" y="6509641"/>
                </a:cubicBezTo>
                <a:lnTo>
                  <a:pt x="1821781" y="6505933"/>
                </a:lnTo>
                <a:cubicBezTo>
                  <a:pt x="1817229" y="6512448"/>
                  <a:pt x="1810181" y="6516829"/>
                  <a:pt x="1802269" y="6518046"/>
                </a:cubicBezTo>
                <a:cubicBezTo>
                  <a:pt x="1786368" y="6520493"/>
                  <a:pt x="1771474" y="6509733"/>
                  <a:pt x="1768997" y="6494013"/>
                </a:cubicBezTo>
                <a:lnTo>
                  <a:pt x="1860353" y="6494013"/>
                </a:lnTo>
                <a:lnTo>
                  <a:pt x="1860353" y="6492689"/>
                </a:lnTo>
                <a:cubicBezTo>
                  <a:pt x="1860353" y="6441832"/>
                  <a:pt x="1829808" y="6420112"/>
                  <a:pt x="1796056" y="6420112"/>
                </a:cubicBezTo>
                <a:close/>
                <a:moveTo>
                  <a:pt x="1574215" y="6420111"/>
                </a:moveTo>
                <a:cubicBezTo>
                  <a:pt x="1555692" y="6420390"/>
                  <a:pt x="1537573" y="6425507"/>
                  <a:pt x="1521700" y="6434944"/>
                </a:cubicBezTo>
                <a:lnTo>
                  <a:pt x="1535364" y="6460902"/>
                </a:lnTo>
                <a:cubicBezTo>
                  <a:pt x="1546618" y="6454290"/>
                  <a:pt x="1559283" y="6450388"/>
                  <a:pt x="1572342" y="6449512"/>
                </a:cubicBezTo>
                <a:cubicBezTo>
                  <a:pt x="1585738" y="6449512"/>
                  <a:pt x="1592699" y="6455075"/>
                  <a:pt x="1592699" y="6463816"/>
                </a:cubicBezTo>
                <a:lnTo>
                  <a:pt x="1592699" y="6465140"/>
                </a:lnTo>
                <a:cubicBezTo>
                  <a:pt x="1592699" y="6469643"/>
                  <a:pt x="1590020" y="6472292"/>
                  <a:pt x="1584124" y="6472292"/>
                </a:cubicBezTo>
                <a:lnTo>
                  <a:pt x="1560013" y="6472292"/>
                </a:lnTo>
                <a:cubicBezTo>
                  <a:pt x="1532685" y="6472292"/>
                  <a:pt x="1515545" y="6486595"/>
                  <a:pt x="1515545" y="6509640"/>
                </a:cubicBezTo>
                <a:cubicBezTo>
                  <a:pt x="1515555" y="6510010"/>
                  <a:pt x="1515574" y="6510380"/>
                  <a:pt x="1515603" y="6510750"/>
                </a:cubicBezTo>
                <a:cubicBezTo>
                  <a:pt x="1517081" y="6532663"/>
                  <a:pt x="1536247" y="6549244"/>
                  <a:pt x="1558409" y="6547782"/>
                </a:cubicBezTo>
                <a:cubicBezTo>
                  <a:pt x="1571536" y="6548591"/>
                  <a:pt x="1584259" y="6543183"/>
                  <a:pt x="1592699" y="6533214"/>
                </a:cubicBezTo>
                <a:lnTo>
                  <a:pt x="1592699" y="6544604"/>
                </a:lnTo>
                <a:lnTo>
                  <a:pt x="1627527" y="6544604"/>
                </a:lnTo>
                <a:lnTo>
                  <a:pt x="1627527" y="6464875"/>
                </a:lnTo>
                <a:cubicBezTo>
                  <a:pt x="1627527" y="6432825"/>
                  <a:pt x="1602081" y="6420111"/>
                  <a:pt x="1574215" y="6420111"/>
                </a:cubicBezTo>
                <a:close/>
                <a:moveTo>
                  <a:pt x="1153574" y="6420111"/>
                </a:moveTo>
                <a:cubicBezTo>
                  <a:pt x="1135053" y="6420390"/>
                  <a:pt x="1116936" y="6425508"/>
                  <a:pt x="1101062" y="6434944"/>
                </a:cubicBezTo>
                <a:lnTo>
                  <a:pt x="1114726" y="6460902"/>
                </a:lnTo>
                <a:cubicBezTo>
                  <a:pt x="1125976" y="6454290"/>
                  <a:pt x="1138641" y="6450388"/>
                  <a:pt x="1151699" y="6449512"/>
                </a:cubicBezTo>
                <a:cubicBezTo>
                  <a:pt x="1165095" y="6449512"/>
                  <a:pt x="1172060" y="6455075"/>
                  <a:pt x="1172060" y="6463816"/>
                </a:cubicBezTo>
                <a:lnTo>
                  <a:pt x="1172060" y="6465140"/>
                </a:lnTo>
                <a:cubicBezTo>
                  <a:pt x="1172060" y="6469643"/>
                  <a:pt x="1169381" y="6472292"/>
                  <a:pt x="1163487" y="6472292"/>
                </a:cubicBezTo>
                <a:lnTo>
                  <a:pt x="1139375" y="6472292"/>
                </a:lnTo>
                <a:cubicBezTo>
                  <a:pt x="1112046" y="6472292"/>
                  <a:pt x="1094901" y="6486595"/>
                  <a:pt x="1094901" y="6509640"/>
                </a:cubicBezTo>
                <a:cubicBezTo>
                  <a:pt x="1094915" y="6510010"/>
                  <a:pt x="1094936" y="6510379"/>
                  <a:pt x="1094960" y="6510749"/>
                </a:cubicBezTo>
                <a:cubicBezTo>
                  <a:pt x="1096437" y="6532662"/>
                  <a:pt x="1115603" y="6549243"/>
                  <a:pt x="1137766" y="6547782"/>
                </a:cubicBezTo>
                <a:cubicBezTo>
                  <a:pt x="1150890" y="6548592"/>
                  <a:pt x="1163622" y="6543184"/>
                  <a:pt x="1172060" y="6533214"/>
                </a:cubicBezTo>
                <a:lnTo>
                  <a:pt x="1172060" y="6544604"/>
                </a:lnTo>
                <a:lnTo>
                  <a:pt x="1206890" y="6544604"/>
                </a:lnTo>
                <a:lnTo>
                  <a:pt x="1206890" y="6464875"/>
                </a:lnTo>
                <a:cubicBezTo>
                  <a:pt x="1206890" y="6432825"/>
                  <a:pt x="1181438" y="6420111"/>
                  <a:pt x="1153574" y="6420111"/>
                </a:cubicBezTo>
                <a:close/>
                <a:moveTo>
                  <a:pt x="568575" y="6383429"/>
                </a:moveTo>
                <a:cubicBezTo>
                  <a:pt x="555414" y="6428156"/>
                  <a:pt x="555406" y="6475664"/>
                  <a:pt x="568549" y="6520396"/>
                </a:cubicBezTo>
                <a:cubicBezTo>
                  <a:pt x="587170" y="6522621"/>
                  <a:pt x="606017" y="6522184"/>
                  <a:pt x="624511" y="6519097"/>
                </a:cubicBezTo>
                <a:cubicBezTo>
                  <a:pt x="610287" y="6481610"/>
                  <a:pt x="608324" y="6440654"/>
                  <a:pt x="618898" y="6402004"/>
                </a:cubicBezTo>
                <a:cubicBezTo>
                  <a:pt x="620492" y="6396123"/>
                  <a:pt x="622369" y="6390366"/>
                  <a:pt x="624479" y="6384725"/>
                </a:cubicBezTo>
                <a:cubicBezTo>
                  <a:pt x="606004" y="6381645"/>
                  <a:pt x="587176" y="6381208"/>
                  <a:pt x="568575" y="6383429"/>
                </a:cubicBezTo>
                <a:close/>
                <a:moveTo>
                  <a:pt x="1659953" y="6377201"/>
                </a:moveTo>
                <a:lnTo>
                  <a:pt x="1659953" y="6423290"/>
                </a:lnTo>
                <a:lnTo>
                  <a:pt x="1640662" y="6423290"/>
                </a:lnTo>
                <a:lnTo>
                  <a:pt x="1640662" y="6452426"/>
                </a:lnTo>
                <a:lnTo>
                  <a:pt x="1659953" y="6452426"/>
                </a:lnTo>
                <a:lnTo>
                  <a:pt x="1659953" y="6518911"/>
                </a:lnTo>
                <a:cubicBezTo>
                  <a:pt x="1659953" y="6543280"/>
                  <a:pt x="1677900" y="6546194"/>
                  <a:pt x="1695318" y="6546194"/>
                </a:cubicBezTo>
                <a:cubicBezTo>
                  <a:pt x="1705497" y="6546194"/>
                  <a:pt x="1722377" y="6544604"/>
                  <a:pt x="1722377" y="6544604"/>
                </a:cubicBezTo>
                <a:lnTo>
                  <a:pt x="1722377" y="6515203"/>
                </a:lnTo>
                <a:cubicBezTo>
                  <a:pt x="1722377" y="6515203"/>
                  <a:pt x="1715137" y="6515998"/>
                  <a:pt x="1706303" y="6515998"/>
                </a:cubicBezTo>
                <a:cubicBezTo>
                  <a:pt x="1700945" y="6515998"/>
                  <a:pt x="1694780" y="6514938"/>
                  <a:pt x="1694780" y="6507256"/>
                </a:cubicBezTo>
                <a:lnTo>
                  <a:pt x="1694780" y="6452426"/>
                </a:lnTo>
                <a:lnTo>
                  <a:pt x="1721302" y="6452426"/>
                </a:lnTo>
                <a:lnTo>
                  <a:pt x="1721302" y="6423290"/>
                </a:lnTo>
                <a:lnTo>
                  <a:pt x="1694780" y="6423290"/>
                </a:lnTo>
                <a:lnTo>
                  <a:pt x="1694780" y="6377201"/>
                </a:lnTo>
                <a:close/>
                <a:moveTo>
                  <a:pt x="1884617" y="6359355"/>
                </a:moveTo>
                <a:lnTo>
                  <a:pt x="1884617" y="6392335"/>
                </a:lnTo>
                <a:lnTo>
                  <a:pt x="1893998" y="6392335"/>
                </a:lnTo>
                <a:lnTo>
                  <a:pt x="1893998" y="6373492"/>
                </a:lnTo>
                <a:lnTo>
                  <a:pt x="1898291" y="6385270"/>
                </a:lnTo>
                <a:lnTo>
                  <a:pt x="1905819" y="6385270"/>
                </a:lnTo>
                <a:lnTo>
                  <a:pt x="1910111" y="6373492"/>
                </a:lnTo>
                <a:lnTo>
                  <a:pt x="1910111" y="6392335"/>
                </a:lnTo>
                <a:lnTo>
                  <a:pt x="1919685" y="6392335"/>
                </a:lnTo>
                <a:lnTo>
                  <a:pt x="1919685" y="6359355"/>
                </a:lnTo>
                <a:lnTo>
                  <a:pt x="1907566" y="6359355"/>
                </a:lnTo>
                <a:lnTo>
                  <a:pt x="1902362" y="6373114"/>
                </a:lnTo>
                <a:lnTo>
                  <a:pt x="1897494" y="6359355"/>
                </a:lnTo>
                <a:close/>
                <a:moveTo>
                  <a:pt x="1850683" y="6359355"/>
                </a:moveTo>
                <a:lnTo>
                  <a:pt x="1850683" y="6367929"/>
                </a:lnTo>
                <a:lnTo>
                  <a:pt x="1860074" y="6367929"/>
                </a:lnTo>
                <a:lnTo>
                  <a:pt x="1860074" y="6392335"/>
                </a:lnTo>
                <a:lnTo>
                  <a:pt x="1869839" y="6392335"/>
                </a:lnTo>
                <a:lnTo>
                  <a:pt x="1869839" y="6367929"/>
                </a:lnTo>
                <a:lnTo>
                  <a:pt x="1879230" y="6367929"/>
                </a:lnTo>
                <a:lnTo>
                  <a:pt x="1879230" y="6359355"/>
                </a:lnTo>
                <a:close/>
                <a:moveTo>
                  <a:pt x="1352105" y="6359189"/>
                </a:moveTo>
                <a:cubicBezTo>
                  <a:pt x="1339759" y="6359284"/>
                  <a:pt x="1329816" y="6369233"/>
                  <a:pt x="1329868" y="6381439"/>
                </a:cubicBezTo>
                <a:cubicBezTo>
                  <a:pt x="1329940" y="6393552"/>
                  <a:pt x="1339855" y="6403355"/>
                  <a:pt x="1352108" y="6403427"/>
                </a:cubicBezTo>
                <a:cubicBezTo>
                  <a:pt x="1364463" y="6403498"/>
                  <a:pt x="1374538" y="6393654"/>
                  <a:pt x="1374610" y="6381439"/>
                </a:cubicBezTo>
                <a:cubicBezTo>
                  <a:pt x="1374610" y="6381414"/>
                  <a:pt x="1374610" y="6381388"/>
                  <a:pt x="1374610" y="6381364"/>
                </a:cubicBezTo>
                <a:cubicBezTo>
                  <a:pt x="1374589" y="6369096"/>
                  <a:pt x="1364513" y="6359168"/>
                  <a:pt x="1352105" y="6359189"/>
                </a:cubicBezTo>
                <a:close/>
                <a:moveTo>
                  <a:pt x="1041583" y="6359189"/>
                </a:moveTo>
                <a:lnTo>
                  <a:pt x="1041583" y="6544604"/>
                </a:lnTo>
                <a:lnTo>
                  <a:pt x="1076143" y="6544604"/>
                </a:lnTo>
                <a:lnTo>
                  <a:pt x="1076143" y="6359189"/>
                </a:lnTo>
                <a:close/>
                <a:moveTo>
                  <a:pt x="925239" y="6355990"/>
                </a:moveTo>
                <a:cubicBezTo>
                  <a:pt x="872870" y="6357183"/>
                  <a:pt x="831395" y="6400122"/>
                  <a:pt x="832602" y="6451897"/>
                </a:cubicBezTo>
                <a:cubicBezTo>
                  <a:pt x="832562" y="6453595"/>
                  <a:pt x="832569" y="6455292"/>
                  <a:pt x="832623" y="6456990"/>
                </a:cubicBezTo>
                <a:cubicBezTo>
                  <a:pt x="834261" y="6508753"/>
                  <a:pt x="878033" y="6549402"/>
                  <a:pt x="930389" y="6547783"/>
                </a:cubicBezTo>
                <a:cubicBezTo>
                  <a:pt x="973630" y="6548900"/>
                  <a:pt x="1011845" y="6520151"/>
                  <a:pt x="1022285" y="6478650"/>
                </a:cubicBezTo>
                <a:lnTo>
                  <a:pt x="981294" y="6478650"/>
                </a:lnTo>
                <a:cubicBezTo>
                  <a:pt x="974516" y="6500553"/>
                  <a:pt x="953525" y="6515080"/>
                  <a:pt x="930389" y="6513878"/>
                </a:cubicBezTo>
                <a:cubicBezTo>
                  <a:pt x="895026" y="6513878"/>
                  <a:pt x="871450" y="6487391"/>
                  <a:pt x="871450" y="6451897"/>
                </a:cubicBezTo>
                <a:cubicBezTo>
                  <a:pt x="871450" y="6416403"/>
                  <a:pt x="895026" y="6389916"/>
                  <a:pt x="930389" y="6389916"/>
                </a:cubicBezTo>
                <a:cubicBezTo>
                  <a:pt x="953525" y="6388714"/>
                  <a:pt x="974516" y="6403241"/>
                  <a:pt x="981294" y="6425144"/>
                </a:cubicBezTo>
                <a:lnTo>
                  <a:pt x="1022285" y="6425144"/>
                </a:lnTo>
                <a:cubicBezTo>
                  <a:pt x="1011846" y="6383642"/>
                  <a:pt x="973630" y="6354892"/>
                  <a:pt x="930389" y="6356011"/>
                </a:cubicBezTo>
                <a:cubicBezTo>
                  <a:pt x="928673" y="6355958"/>
                  <a:pt x="926955" y="6355951"/>
                  <a:pt x="925239" y="6355990"/>
                </a:cubicBezTo>
                <a:close/>
                <a:moveTo>
                  <a:pt x="651232" y="6336161"/>
                </a:moveTo>
                <a:cubicBezTo>
                  <a:pt x="639985" y="6350984"/>
                  <a:pt x="630973" y="6367343"/>
                  <a:pt x="624479" y="6384726"/>
                </a:cubicBezTo>
                <a:cubicBezTo>
                  <a:pt x="670541" y="6392471"/>
                  <a:pt x="712258" y="6416315"/>
                  <a:pt x="742033" y="6451914"/>
                </a:cubicBezTo>
                <a:cubicBezTo>
                  <a:pt x="712265" y="6487505"/>
                  <a:pt x="670562" y="6511346"/>
                  <a:pt x="624512" y="6519097"/>
                </a:cubicBezTo>
                <a:cubicBezTo>
                  <a:pt x="631041" y="6536476"/>
                  <a:pt x="640089" y="6552825"/>
                  <a:pt x="651373" y="6567631"/>
                </a:cubicBezTo>
                <a:cubicBezTo>
                  <a:pt x="697088" y="6556502"/>
                  <a:pt x="738657" y="6532746"/>
                  <a:pt x="771228" y="6499136"/>
                </a:cubicBezTo>
                <a:cubicBezTo>
                  <a:pt x="763842" y="6482091"/>
                  <a:pt x="754009" y="6466186"/>
                  <a:pt x="742033" y="6451914"/>
                </a:cubicBezTo>
                <a:cubicBezTo>
                  <a:pt x="754009" y="6437642"/>
                  <a:pt x="763841" y="6421738"/>
                  <a:pt x="771227" y="6404692"/>
                </a:cubicBezTo>
                <a:cubicBezTo>
                  <a:pt x="738623" y="6371047"/>
                  <a:pt x="697001" y="6347276"/>
                  <a:pt x="651232" y="6336161"/>
                </a:cubicBezTo>
                <a:close/>
                <a:moveTo>
                  <a:pt x="0" y="0"/>
                </a:moveTo>
                <a:lnTo>
                  <a:pt x="7104065" y="0"/>
                </a:lnTo>
                <a:lnTo>
                  <a:pt x="8040688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8040688" y="6858000"/>
                </a:lnTo>
                <a:lnTo>
                  <a:pt x="710406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US" noProof="0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DDC60B7-E753-52DF-078B-3DC551E105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712" y="606966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900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BB56A7A-43A7-EBC8-E591-5A304D59169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6712" y="643382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843">
                <a:solidFill>
                  <a:schemeClr val="tx1"/>
                </a:solidFill>
                <a:latin typeface="+mn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title, Company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8C0EE5-7595-B97C-61F7-F69AAADB86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6712" y="5163861"/>
            <a:ext cx="4657725" cy="624364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tabLst/>
              <a:defRPr sz="202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“Quote copy, resize textbox </a:t>
            </a:r>
            <a:r>
              <a:rPr lang="en-US" err="1"/>
              <a:t>recolour</a:t>
            </a:r>
            <a:r>
              <a:rPr lang="en-US"/>
              <a:t> text as required”.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6585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x Image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903F0106-157C-427D-4EE3-058FF2156B3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8" y="2570420"/>
            <a:ext cx="1801338" cy="2284949"/>
          </a:xfrm>
          <a:noFill/>
        </p:spPr>
        <p:txBody>
          <a:bodyPr tIns="144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EC657CC3-F918-1A6E-4F80-19CFDA23FC1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416374" y="2570420"/>
            <a:ext cx="1801338" cy="2284949"/>
          </a:xfrm>
          <a:noFill/>
        </p:spPr>
        <p:txBody>
          <a:bodyPr tIns="144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8D0A983E-8A75-5B03-E6D8-3B461E3D79B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522887" y="2570420"/>
            <a:ext cx="1802250" cy="2284949"/>
          </a:xfrm>
          <a:noFill/>
        </p:spPr>
        <p:txBody>
          <a:bodyPr tIns="144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2DA8D027-1671-C417-E0C3-5993F02B96D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9861" y="2436676"/>
            <a:ext cx="180163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D7185C1-17ED-4DDA-8D74-3D9B371C3A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416252" y="2436676"/>
            <a:ext cx="180163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C20373E0-93FA-5E07-BE29-2A7CDEAB21F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22595" y="2436676"/>
            <a:ext cx="1802542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531B205-D3A4-EA26-3CFE-0FB948EE289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09860" y="5118579"/>
            <a:ext cx="1801338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5CD19475-61C5-E508-86C6-A6A43C37FD7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416236" y="5118579"/>
            <a:ext cx="1801338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BFA0A616-B625-CB56-07F5-2868451F4AE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522887" y="5118579"/>
            <a:ext cx="1802250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107035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Image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903F0106-157C-427D-4EE3-058FF2156B3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9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EC657CC3-F918-1A6E-4F80-19CFDA23FC1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889730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8D0A983E-8A75-5B03-E6D8-3B461E3D79B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469391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12" name="Picture Placeholder 15">
            <a:extLst>
              <a:ext uri="{FF2B5EF4-FFF2-40B4-BE49-F238E27FC236}">
                <a16:creationId xmlns:a16="http://schemas.microsoft.com/office/drawing/2014/main" id="{73CB5704-B72F-A122-22D9-327C2FC30431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049052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2DA8D027-1671-C417-E0C3-5993F02B96D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9862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D7185C1-17ED-4DDA-8D74-3D9B371C3A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89523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C20373E0-93FA-5E07-BE29-2A7CDEAB21F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469185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16AEE30E-3916-27B5-D72D-39A00D8F21C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48846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531B205-D3A4-EA26-3CFE-0FB948EE289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0986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5CD19475-61C5-E508-86C6-A6A43C37FD7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88959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BFA0A616-B625-CB56-07F5-2868451F4AE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46932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44E764C5-EE0F-D481-485B-3B14A6A1CFCF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4905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853717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+4 Teams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8575BBD5-17C3-1DCA-C387-5D44672EB054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469183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4150847-1F6F-857E-692F-5C4E2A9E42C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469184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7DA1409-93A0-C554-7ED9-E4C4F2EDDC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469184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7746417C-B9E9-48F3-42E0-5744312D74A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052064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6D08A06-8C27-0CD8-A99D-675CBC22093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052064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3EF370F-6715-1A9E-C31B-5779E12E9D9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052064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A05801B-112D-E8CC-61BD-A4834B349AA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10068" y="2321252"/>
            <a:ext cx="789750" cy="19880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D98A119-8A13-B65C-1498-57CF1EC991C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09861" y="5619640"/>
            <a:ext cx="1275750" cy="2033441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026CE2A2-F93E-B1AA-3611-400C0319FE1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09860" y="45532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7" name="Picture Placeholder 15">
            <a:extLst>
              <a:ext uri="{FF2B5EF4-FFF2-40B4-BE49-F238E27FC236}">
                <a16:creationId xmlns:a16="http://schemas.microsoft.com/office/drawing/2014/main" id="{C124DB5D-11D5-E18C-B3C8-AF86AD1E4C51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1889730" y="2321252"/>
            <a:ext cx="789750" cy="19880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BFE8DAEC-7AD2-5CC1-3FE9-5DCB967ECE5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889523" y="45532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71F103AF-A0DA-F7D1-DABC-38F8B9946D24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469183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EC073910-0BCB-B148-CD87-2DBDC042DB9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469184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0391096C-37E5-CDDB-7C98-44F987E40A9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69184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50DC4E27-BAC2-8A31-B3AA-FF1575614782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052064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85D065AE-0699-C9BB-D780-27C3BE3A2A9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5052064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8FE81E16-B801-AA2F-8DCD-8F5AA1B9990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052064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3FF6A6E9-42A0-7692-13DB-315CDEBD3F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469184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897F3CE4-6AD8-DC5D-E112-48390B92FD4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052064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465DB172-EA52-68C6-51D1-D92A6077E7ED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09860" y="502193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FB360039-77C5-A5D7-4360-BC7847A82BB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889523" y="502193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D6EC732-A113-2052-5F3D-C31549DD1CE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469184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8CC3C61-40E8-CFD0-A1E0-F7B743AC005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052064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70F98EAF-C679-0B0F-8CF9-2B6386737BCC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1889523" y="5619640"/>
            <a:ext cx="1275750" cy="2033441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3993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x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8575BBD5-17C3-1DCA-C387-5D44672EB054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09861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4150847-1F6F-857E-692F-5C4E2A9E42C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09862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7DA1409-93A0-C554-7ED9-E4C4F2EDDC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2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7746417C-B9E9-48F3-42E0-5744312D74A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892742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6D08A06-8C27-0CD8-A99D-675CBC22093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892742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3EF370F-6715-1A9E-C31B-5779E12E9D9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892742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71F103AF-A0DA-F7D1-DABC-38F8B9946D24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09861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EC073910-0BCB-B148-CD87-2DBDC042DB9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09862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0391096C-37E5-CDDB-7C98-44F987E40A9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09862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50DC4E27-BAC2-8A31-B3AA-FF1575614782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1892742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85D065AE-0699-C9BB-D780-27C3BE3A2A9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892742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8FE81E16-B801-AA2F-8DCD-8F5AA1B9990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892742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3FF6A6E9-42A0-7692-13DB-315CDEBD3F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09862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897F3CE4-6AD8-DC5D-E112-48390B92FD4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892742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D6EC732-A113-2052-5F3D-C31549DD1CE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09862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8CC3C61-40E8-CFD0-A1E0-F7B743AC005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892742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579F519F-FF28-E95A-90FD-8ED476302122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3469184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DFB7F73-2CDA-0D25-68DB-68D4065E2EFB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3469185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EB2D7DD-C214-FC47-587A-A689E46CA317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469185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2" name="Picture Placeholder 15">
            <a:extLst>
              <a:ext uri="{FF2B5EF4-FFF2-40B4-BE49-F238E27FC236}">
                <a16:creationId xmlns:a16="http://schemas.microsoft.com/office/drawing/2014/main" id="{A16AFFED-3679-EC6F-38E4-BB141B3DC4A0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5052771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61B398F2-4320-2608-763F-19F2EAD3DF7D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5052771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26B44F3-03D8-5E28-57CB-031C8BA36E3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052771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40DA321B-E9DB-5413-41F7-007CC6996CC5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3469184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80292A4-F3B1-05FF-D679-13BCF59C7C94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3469185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9AB4C234-EBBC-75A7-2F01-97E082284DF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469185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4" name="Picture Placeholder 15">
            <a:extLst>
              <a:ext uri="{FF2B5EF4-FFF2-40B4-BE49-F238E27FC236}">
                <a16:creationId xmlns:a16="http://schemas.microsoft.com/office/drawing/2014/main" id="{D7DCA51C-09C7-C83C-64D8-CE36012B9682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052771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28E7888C-B313-A876-D19E-25E7127C1E4E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5052771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A7460C6C-C808-196C-F5E0-454921820765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052771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42" name="Text Placeholder 12">
            <a:extLst>
              <a:ext uri="{FF2B5EF4-FFF2-40B4-BE49-F238E27FC236}">
                <a16:creationId xmlns:a16="http://schemas.microsoft.com/office/drawing/2014/main" id="{B770DFBB-C159-C249-725B-DC15A247A24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3469185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10A5C412-5937-A2B1-0F24-356981AA64A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5052771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B47DFAEF-1925-0117-D75F-D223750DD5F5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3469185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5" name="Text Placeholder 12">
            <a:extLst>
              <a:ext uri="{FF2B5EF4-FFF2-40B4-BE49-F238E27FC236}">
                <a16:creationId xmlns:a16="http://schemas.microsoft.com/office/drawing/2014/main" id="{89BF951E-99C3-2209-D30F-3BEFE1C9319C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5052771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4199837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image - 1 line only - M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5A9F699-FBE8-5E26-87B2-A3B72BB23DD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0" y="0"/>
            <a:ext cx="6858000" cy="9710738"/>
          </a:xfrm>
          <a:custGeom>
            <a:avLst/>
            <a:gdLst>
              <a:gd name="connsiteX0" fmla="*/ 6507632 w 12192000"/>
              <a:gd name="connsiteY0" fmla="*/ 621943 h 6858000"/>
              <a:gd name="connsiteX1" fmla="*/ 6507632 w 12192000"/>
              <a:gd name="connsiteY1" fmla="*/ 632251 h 6858000"/>
              <a:gd name="connsiteX2" fmla="*/ 6507519 w 12192000"/>
              <a:gd name="connsiteY2" fmla="*/ 632363 h 6858000"/>
              <a:gd name="connsiteX3" fmla="*/ 6479732 w 12192000"/>
              <a:gd name="connsiteY3" fmla="*/ 657686 h 6858000"/>
              <a:gd name="connsiteX4" fmla="*/ 6459451 w 12192000"/>
              <a:gd name="connsiteY4" fmla="*/ 640767 h 6858000"/>
              <a:gd name="connsiteX5" fmla="*/ 6479732 w 12192000"/>
              <a:gd name="connsiteY5" fmla="*/ 625080 h 6858000"/>
              <a:gd name="connsiteX6" fmla="*/ 6495082 w 12192000"/>
              <a:gd name="connsiteY6" fmla="*/ 625080 h 6858000"/>
              <a:gd name="connsiteX7" fmla="*/ 6507632 w 12192000"/>
              <a:gd name="connsiteY7" fmla="*/ 621943 h 6858000"/>
              <a:gd name="connsiteX8" fmla="*/ 6016868 w 12192000"/>
              <a:gd name="connsiteY8" fmla="*/ 621943 h 6858000"/>
              <a:gd name="connsiteX9" fmla="*/ 6016868 w 12192000"/>
              <a:gd name="connsiteY9" fmla="*/ 632251 h 6858000"/>
              <a:gd name="connsiteX10" fmla="*/ 6016756 w 12192000"/>
              <a:gd name="connsiteY10" fmla="*/ 632363 h 6858000"/>
              <a:gd name="connsiteX11" fmla="*/ 5988968 w 12192000"/>
              <a:gd name="connsiteY11" fmla="*/ 657686 h 6858000"/>
              <a:gd name="connsiteX12" fmla="*/ 5968687 w 12192000"/>
              <a:gd name="connsiteY12" fmla="*/ 640767 h 6858000"/>
              <a:gd name="connsiteX13" fmla="*/ 5988968 w 12192000"/>
              <a:gd name="connsiteY13" fmla="*/ 625080 h 6858000"/>
              <a:gd name="connsiteX14" fmla="*/ 6004318 w 12192000"/>
              <a:gd name="connsiteY14" fmla="*/ 625080 h 6858000"/>
              <a:gd name="connsiteX15" fmla="*/ 6016868 w 12192000"/>
              <a:gd name="connsiteY15" fmla="*/ 621943 h 6858000"/>
              <a:gd name="connsiteX16" fmla="*/ 6742566 w 12192000"/>
              <a:gd name="connsiteY16" fmla="*/ 570401 h 6858000"/>
              <a:gd name="connsiteX17" fmla="*/ 6774163 w 12192000"/>
              <a:gd name="connsiteY17" fmla="*/ 596620 h 6858000"/>
              <a:gd name="connsiteX18" fmla="*/ 6710072 w 12192000"/>
              <a:gd name="connsiteY18" fmla="*/ 596620 h 6858000"/>
              <a:gd name="connsiteX19" fmla="*/ 6742566 w 12192000"/>
              <a:gd name="connsiteY19" fmla="*/ 570401 h 6858000"/>
              <a:gd name="connsiteX20" fmla="*/ 6265723 w 12192000"/>
              <a:gd name="connsiteY20" fmla="*/ 540373 h 6858000"/>
              <a:gd name="connsiteX21" fmla="*/ 6314463 w 12192000"/>
              <a:gd name="connsiteY21" fmla="*/ 683569 h 6858000"/>
              <a:gd name="connsiteX22" fmla="*/ 6364772 w 12192000"/>
              <a:gd name="connsiteY22" fmla="*/ 683569 h 6858000"/>
              <a:gd name="connsiteX23" fmla="*/ 6415754 w 12192000"/>
              <a:gd name="connsiteY23" fmla="*/ 540373 h 6858000"/>
              <a:gd name="connsiteX24" fmla="*/ 6372952 w 12192000"/>
              <a:gd name="connsiteY24" fmla="*/ 540373 h 6858000"/>
              <a:gd name="connsiteX25" fmla="*/ 6340458 w 12192000"/>
              <a:gd name="connsiteY25" fmla="*/ 639759 h 6858000"/>
              <a:gd name="connsiteX26" fmla="*/ 6340346 w 12192000"/>
              <a:gd name="connsiteY26" fmla="*/ 639759 h 6858000"/>
              <a:gd name="connsiteX27" fmla="*/ 6309757 w 12192000"/>
              <a:gd name="connsiteY27" fmla="*/ 540373 h 6858000"/>
              <a:gd name="connsiteX28" fmla="*/ 6188411 w 12192000"/>
              <a:gd name="connsiteY28" fmla="*/ 540373 h 6858000"/>
              <a:gd name="connsiteX29" fmla="*/ 6188411 w 12192000"/>
              <a:gd name="connsiteY29" fmla="*/ 574771 h 6858000"/>
              <a:gd name="connsiteX30" fmla="*/ 6208467 w 12192000"/>
              <a:gd name="connsiteY30" fmla="*/ 574771 h 6858000"/>
              <a:gd name="connsiteX31" fmla="*/ 6208467 w 12192000"/>
              <a:gd name="connsiteY31" fmla="*/ 683569 h 6858000"/>
              <a:gd name="connsiteX32" fmla="*/ 6249028 w 12192000"/>
              <a:gd name="connsiteY32" fmla="*/ 683569 h 6858000"/>
              <a:gd name="connsiteX33" fmla="*/ 6249028 w 12192000"/>
              <a:gd name="connsiteY33" fmla="*/ 540373 h 6858000"/>
              <a:gd name="connsiteX34" fmla="*/ 6158158 w 12192000"/>
              <a:gd name="connsiteY34" fmla="*/ 538580 h 6858000"/>
              <a:gd name="connsiteX35" fmla="*/ 6120958 w 12192000"/>
              <a:gd name="connsiteY35" fmla="*/ 563230 h 6858000"/>
              <a:gd name="connsiteX36" fmla="*/ 6120958 w 12192000"/>
              <a:gd name="connsiteY36" fmla="*/ 540373 h 6858000"/>
              <a:gd name="connsiteX37" fmla="*/ 6081518 w 12192000"/>
              <a:gd name="connsiteY37" fmla="*/ 540373 h 6858000"/>
              <a:gd name="connsiteX38" fmla="*/ 6081518 w 12192000"/>
              <a:gd name="connsiteY38" fmla="*/ 683569 h 6858000"/>
              <a:gd name="connsiteX39" fmla="*/ 6122191 w 12192000"/>
              <a:gd name="connsiteY39" fmla="*/ 683569 h 6858000"/>
              <a:gd name="connsiteX40" fmla="*/ 6122191 w 12192000"/>
              <a:gd name="connsiteY40" fmla="*/ 615108 h 6858000"/>
              <a:gd name="connsiteX41" fmla="*/ 6152219 w 12192000"/>
              <a:gd name="connsiteY41" fmla="*/ 580374 h 6858000"/>
              <a:gd name="connsiteX42" fmla="*/ 6169363 w 12192000"/>
              <a:gd name="connsiteY42" fmla="*/ 580374 h 6858000"/>
              <a:gd name="connsiteX43" fmla="*/ 6169363 w 12192000"/>
              <a:gd name="connsiteY43" fmla="*/ 539813 h 6858000"/>
              <a:gd name="connsiteX44" fmla="*/ 6158158 w 12192000"/>
              <a:gd name="connsiteY44" fmla="*/ 538580 h 6858000"/>
              <a:gd name="connsiteX45" fmla="*/ 6742678 w 12192000"/>
              <a:gd name="connsiteY45" fmla="*/ 536787 h 6858000"/>
              <a:gd name="connsiteX46" fmla="*/ 6668279 w 12192000"/>
              <a:gd name="connsiteY46" fmla="*/ 612083 h 6858000"/>
              <a:gd name="connsiteX47" fmla="*/ 6743350 w 12192000"/>
              <a:gd name="connsiteY47" fmla="*/ 687378 h 6858000"/>
              <a:gd name="connsiteX48" fmla="*/ 6814948 w 12192000"/>
              <a:gd name="connsiteY48" fmla="*/ 642335 h 6858000"/>
              <a:gd name="connsiteX49" fmla="*/ 6772707 w 12192000"/>
              <a:gd name="connsiteY49" fmla="*/ 637966 h 6858000"/>
              <a:gd name="connsiteX50" fmla="*/ 6743910 w 12192000"/>
              <a:gd name="connsiteY50" fmla="*/ 652644 h 6858000"/>
              <a:gd name="connsiteX51" fmla="*/ 6711081 w 12192000"/>
              <a:gd name="connsiteY51" fmla="*/ 623848 h 6858000"/>
              <a:gd name="connsiteX52" fmla="*/ 6817637 w 12192000"/>
              <a:gd name="connsiteY52" fmla="*/ 623848 h 6858000"/>
              <a:gd name="connsiteX53" fmla="*/ 6817749 w 12192000"/>
              <a:gd name="connsiteY53" fmla="*/ 623960 h 6858000"/>
              <a:gd name="connsiteX54" fmla="*/ 6817749 w 12192000"/>
              <a:gd name="connsiteY54" fmla="*/ 622391 h 6858000"/>
              <a:gd name="connsiteX55" fmla="*/ 6742678 w 12192000"/>
              <a:gd name="connsiteY55" fmla="*/ 536787 h 6858000"/>
              <a:gd name="connsiteX56" fmla="*/ 6486119 w 12192000"/>
              <a:gd name="connsiteY56" fmla="*/ 536675 h 6858000"/>
              <a:gd name="connsiteX57" fmla="*/ 6424829 w 12192000"/>
              <a:gd name="connsiteY57" fmla="*/ 554154 h 6858000"/>
              <a:gd name="connsiteX58" fmla="*/ 6440740 w 12192000"/>
              <a:gd name="connsiteY58" fmla="*/ 584743 h 6858000"/>
              <a:gd name="connsiteX59" fmla="*/ 6483878 w 12192000"/>
              <a:gd name="connsiteY59" fmla="*/ 571298 h 6858000"/>
              <a:gd name="connsiteX60" fmla="*/ 6507632 w 12192000"/>
              <a:gd name="connsiteY60" fmla="*/ 588217 h 6858000"/>
              <a:gd name="connsiteX61" fmla="*/ 6507632 w 12192000"/>
              <a:gd name="connsiteY61" fmla="*/ 588329 h 6858000"/>
              <a:gd name="connsiteX62" fmla="*/ 6507632 w 12192000"/>
              <a:gd name="connsiteY62" fmla="*/ 589897 h 6858000"/>
              <a:gd name="connsiteX63" fmla="*/ 6497659 w 12192000"/>
              <a:gd name="connsiteY63" fmla="*/ 598301 h 6858000"/>
              <a:gd name="connsiteX64" fmla="*/ 6469536 w 12192000"/>
              <a:gd name="connsiteY64" fmla="*/ 598301 h 6858000"/>
              <a:gd name="connsiteX65" fmla="*/ 6417658 w 12192000"/>
              <a:gd name="connsiteY65" fmla="*/ 642335 h 6858000"/>
              <a:gd name="connsiteX66" fmla="*/ 6467631 w 12192000"/>
              <a:gd name="connsiteY66" fmla="*/ 687378 h 6858000"/>
              <a:gd name="connsiteX67" fmla="*/ 6507632 w 12192000"/>
              <a:gd name="connsiteY67" fmla="*/ 670235 h 6858000"/>
              <a:gd name="connsiteX68" fmla="*/ 6507632 w 12192000"/>
              <a:gd name="connsiteY68" fmla="*/ 683681 h 6858000"/>
              <a:gd name="connsiteX69" fmla="*/ 6548304 w 12192000"/>
              <a:gd name="connsiteY69" fmla="*/ 683681 h 6858000"/>
              <a:gd name="connsiteX70" fmla="*/ 6548304 w 12192000"/>
              <a:gd name="connsiteY70" fmla="*/ 589561 h 6858000"/>
              <a:gd name="connsiteX71" fmla="*/ 6486119 w 12192000"/>
              <a:gd name="connsiteY71" fmla="*/ 536675 h 6858000"/>
              <a:gd name="connsiteX72" fmla="*/ 5995355 w 12192000"/>
              <a:gd name="connsiteY72" fmla="*/ 536675 h 6858000"/>
              <a:gd name="connsiteX73" fmla="*/ 5934065 w 12192000"/>
              <a:gd name="connsiteY73" fmla="*/ 554154 h 6858000"/>
              <a:gd name="connsiteX74" fmla="*/ 5949976 w 12192000"/>
              <a:gd name="connsiteY74" fmla="*/ 584743 h 6858000"/>
              <a:gd name="connsiteX75" fmla="*/ 5993114 w 12192000"/>
              <a:gd name="connsiteY75" fmla="*/ 571298 h 6858000"/>
              <a:gd name="connsiteX76" fmla="*/ 6016868 w 12192000"/>
              <a:gd name="connsiteY76" fmla="*/ 588217 h 6858000"/>
              <a:gd name="connsiteX77" fmla="*/ 6016868 w 12192000"/>
              <a:gd name="connsiteY77" fmla="*/ 588329 h 6858000"/>
              <a:gd name="connsiteX78" fmla="*/ 6016868 w 12192000"/>
              <a:gd name="connsiteY78" fmla="*/ 589897 h 6858000"/>
              <a:gd name="connsiteX79" fmla="*/ 6006895 w 12192000"/>
              <a:gd name="connsiteY79" fmla="*/ 598301 h 6858000"/>
              <a:gd name="connsiteX80" fmla="*/ 5978772 w 12192000"/>
              <a:gd name="connsiteY80" fmla="*/ 598301 h 6858000"/>
              <a:gd name="connsiteX81" fmla="*/ 5926894 w 12192000"/>
              <a:gd name="connsiteY81" fmla="*/ 642335 h 6858000"/>
              <a:gd name="connsiteX82" fmla="*/ 5976867 w 12192000"/>
              <a:gd name="connsiteY82" fmla="*/ 687378 h 6858000"/>
              <a:gd name="connsiteX83" fmla="*/ 6016868 w 12192000"/>
              <a:gd name="connsiteY83" fmla="*/ 670235 h 6858000"/>
              <a:gd name="connsiteX84" fmla="*/ 6016868 w 12192000"/>
              <a:gd name="connsiteY84" fmla="*/ 683681 h 6858000"/>
              <a:gd name="connsiteX85" fmla="*/ 6057541 w 12192000"/>
              <a:gd name="connsiteY85" fmla="*/ 683681 h 6858000"/>
              <a:gd name="connsiteX86" fmla="*/ 6057541 w 12192000"/>
              <a:gd name="connsiteY86" fmla="*/ 589561 h 6858000"/>
              <a:gd name="connsiteX87" fmla="*/ 5995355 w 12192000"/>
              <a:gd name="connsiteY87" fmla="*/ 536675 h 6858000"/>
              <a:gd name="connsiteX88" fmla="*/ 5351786 w 12192000"/>
              <a:gd name="connsiteY88" fmla="*/ 491744 h 6858000"/>
              <a:gd name="connsiteX89" fmla="*/ 5324447 w 12192000"/>
              <a:gd name="connsiteY89" fmla="*/ 493425 h 6858000"/>
              <a:gd name="connsiteX90" fmla="*/ 5324447 w 12192000"/>
              <a:gd name="connsiteY90" fmla="*/ 655109 h 6858000"/>
              <a:gd name="connsiteX91" fmla="*/ 5351786 w 12192000"/>
              <a:gd name="connsiteY91" fmla="*/ 656789 h 6858000"/>
              <a:gd name="connsiteX92" fmla="*/ 5389769 w 12192000"/>
              <a:gd name="connsiteY92" fmla="*/ 653652 h 6858000"/>
              <a:gd name="connsiteX93" fmla="*/ 5389769 w 12192000"/>
              <a:gd name="connsiteY93" fmla="*/ 653611 h 6858000"/>
              <a:gd name="connsiteX94" fmla="*/ 5389842 w 12192000"/>
              <a:gd name="connsiteY94" fmla="*/ 653585 h 6858000"/>
              <a:gd name="connsiteX95" fmla="*/ 5405904 w 12192000"/>
              <a:gd name="connsiteY95" fmla="*/ 687827 h 6858000"/>
              <a:gd name="connsiteX96" fmla="*/ 5421030 w 12192000"/>
              <a:gd name="connsiteY96" fmla="*/ 710796 h 6858000"/>
              <a:gd name="connsiteX97" fmla="*/ 5560864 w 12192000"/>
              <a:gd name="connsiteY97" fmla="*/ 630010 h 6858000"/>
              <a:gd name="connsiteX98" fmla="*/ 5526802 w 12192000"/>
              <a:gd name="connsiteY98" fmla="*/ 574323 h 6858000"/>
              <a:gd name="connsiteX99" fmla="*/ 5466003 w 12192000"/>
              <a:gd name="connsiteY99" fmla="*/ 625920 h 6858000"/>
              <a:gd name="connsiteX100" fmla="*/ 5389842 w 12192000"/>
              <a:gd name="connsiteY100" fmla="*/ 653585 h 6858000"/>
              <a:gd name="connsiteX101" fmla="*/ 5389769 w 12192000"/>
              <a:gd name="connsiteY101" fmla="*/ 653428 h 6858000"/>
              <a:gd name="connsiteX102" fmla="*/ 5383271 w 12192000"/>
              <a:gd name="connsiteY102" fmla="*/ 515274 h 6858000"/>
              <a:gd name="connsiteX103" fmla="*/ 5389769 w 12192000"/>
              <a:gd name="connsiteY103" fmla="*/ 494881 h 6858000"/>
              <a:gd name="connsiteX104" fmla="*/ 5351786 w 12192000"/>
              <a:gd name="connsiteY104" fmla="*/ 491744 h 6858000"/>
              <a:gd name="connsiteX105" fmla="*/ 6586064 w 12192000"/>
              <a:gd name="connsiteY105" fmla="*/ 485918 h 6858000"/>
              <a:gd name="connsiteX106" fmla="*/ 6586064 w 12192000"/>
              <a:gd name="connsiteY106" fmla="*/ 540485 h 6858000"/>
              <a:gd name="connsiteX107" fmla="*/ 6563543 w 12192000"/>
              <a:gd name="connsiteY107" fmla="*/ 540485 h 6858000"/>
              <a:gd name="connsiteX108" fmla="*/ 6563543 w 12192000"/>
              <a:gd name="connsiteY108" fmla="*/ 574883 h 6858000"/>
              <a:gd name="connsiteX109" fmla="*/ 6586064 w 12192000"/>
              <a:gd name="connsiteY109" fmla="*/ 574883 h 6858000"/>
              <a:gd name="connsiteX110" fmla="*/ 6586064 w 12192000"/>
              <a:gd name="connsiteY110" fmla="*/ 653316 h 6858000"/>
              <a:gd name="connsiteX111" fmla="*/ 6627298 w 12192000"/>
              <a:gd name="connsiteY111" fmla="*/ 685474 h 6858000"/>
              <a:gd name="connsiteX112" fmla="*/ 6658895 w 12192000"/>
              <a:gd name="connsiteY112" fmla="*/ 683569 h 6858000"/>
              <a:gd name="connsiteX113" fmla="*/ 6658895 w 12192000"/>
              <a:gd name="connsiteY113" fmla="*/ 648834 h 6858000"/>
              <a:gd name="connsiteX114" fmla="*/ 6640183 w 12192000"/>
              <a:gd name="connsiteY114" fmla="*/ 649731 h 6858000"/>
              <a:gd name="connsiteX115" fmla="*/ 6626737 w 12192000"/>
              <a:gd name="connsiteY115" fmla="*/ 639423 h 6858000"/>
              <a:gd name="connsiteX116" fmla="*/ 6626737 w 12192000"/>
              <a:gd name="connsiteY116" fmla="*/ 574659 h 6858000"/>
              <a:gd name="connsiteX117" fmla="*/ 6657662 w 12192000"/>
              <a:gd name="connsiteY117" fmla="*/ 574659 h 6858000"/>
              <a:gd name="connsiteX118" fmla="*/ 6657662 w 12192000"/>
              <a:gd name="connsiteY118" fmla="*/ 540261 h 6858000"/>
              <a:gd name="connsiteX119" fmla="*/ 6626737 w 12192000"/>
              <a:gd name="connsiteY119" fmla="*/ 540261 h 6858000"/>
              <a:gd name="connsiteX120" fmla="*/ 6626737 w 12192000"/>
              <a:gd name="connsiteY120" fmla="*/ 485918 h 6858000"/>
              <a:gd name="connsiteX121" fmla="*/ 6801447 w 12192000"/>
              <a:gd name="connsiteY121" fmla="*/ 464965 h 6858000"/>
              <a:gd name="connsiteX122" fmla="*/ 6801447 w 12192000"/>
              <a:gd name="connsiteY122" fmla="*/ 475049 h 6858000"/>
              <a:gd name="connsiteX123" fmla="*/ 6812428 w 12192000"/>
              <a:gd name="connsiteY123" fmla="*/ 475049 h 6858000"/>
              <a:gd name="connsiteX124" fmla="*/ 6812428 w 12192000"/>
              <a:gd name="connsiteY124" fmla="*/ 503845 h 6858000"/>
              <a:gd name="connsiteX125" fmla="*/ 6823856 w 12192000"/>
              <a:gd name="connsiteY125" fmla="*/ 503845 h 6858000"/>
              <a:gd name="connsiteX126" fmla="*/ 6823856 w 12192000"/>
              <a:gd name="connsiteY126" fmla="*/ 475049 h 6858000"/>
              <a:gd name="connsiteX127" fmla="*/ 6834725 w 12192000"/>
              <a:gd name="connsiteY127" fmla="*/ 475049 h 6858000"/>
              <a:gd name="connsiteX128" fmla="*/ 6834725 w 12192000"/>
              <a:gd name="connsiteY128" fmla="*/ 464965 h 6858000"/>
              <a:gd name="connsiteX129" fmla="*/ 6841111 w 12192000"/>
              <a:gd name="connsiteY129" fmla="*/ 464853 h 6858000"/>
              <a:gd name="connsiteX130" fmla="*/ 6841111 w 12192000"/>
              <a:gd name="connsiteY130" fmla="*/ 503733 h 6858000"/>
              <a:gd name="connsiteX131" fmla="*/ 6852092 w 12192000"/>
              <a:gd name="connsiteY131" fmla="*/ 503733 h 6858000"/>
              <a:gd name="connsiteX132" fmla="*/ 6852092 w 12192000"/>
              <a:gd name="connsiteY132" fmla="*/ 481548 h 6858000"/>
              <a:gd name="connsiteX133" fmla="*/ 6857134 w 12192000"/>
              <a:gd name="connsiteY133" fmla="*/ 495442 h 6858000"/>
              <a:gd name="connsiteX134" fmla="*/ 6865761 w 12192000"/>
              <a:gd name="connsiteY134" fmla="*/ 495442 h 6858000"/>
              <a:gd name="connsiteX135" fmla="*/ 6870803 w 12192000"/>
              <a:gd name="connsiteY135" fmla="*/ 481548 h 6858000"/>
              <a:gd name="connsiteX136" fmla="*/ 6870803 w 12192000"/>
              <a:gd name="connsiteY136" fmla="*/ 503733 h 6858000"/>
              <a:gd name="connsiteX137" fmla="*/ 6882008 w 12192000"/>
              <a:gd name="connsiteY137" fmla="*/ 503733 h 6858000"/>
              <a:gd name="connsiteX138" fmla="*/ 6882008 w 12192000"/>
              <a:gd name="connsiteY138" fmla="*/ 464853 h 6858000"/>
              <a:gd name="connsiteX139" fmla="*/ 6867890 w 12192000"/>
              <a:gd name="connsiteY139" fmla="*/ 464853 h 6858000"/>
              <a:gd name="connsiteX140" fmla="*/ 6861840 w 12192000"/>
              <a:gd name="connsiteY140" fmla="*/ 481100 h 6858000"/>
              <a:gd name="connsiteX141" fmla="*/ 6856125 w 12192000"/>
              <a:gd name="connsiteY141" fmla="*/ 464853 h 6858000"/>
              <a:gd name="connsiteX142" fmla="*/ 6226955 w 12192000"/>
              <a:gd name="connsiteY142" fmla="*/ 464741 h 6858000"/>
              <a:gd name="connsiteX143" fmla="*/ 6200960 w 12192000"/>
              <a:gd name="connsiteY143" fmla="*/ 490960 h 6858000"/>
              <a:gd name="connsiteX144" fmla="*/ 6226955 w 12192000"/>
              <a:gd name="connsiteY144" fmla="*/ 516955 h 6858000"/>
              <a:gd name="connsiteX145" fmla="*/ 6253174 w 12192000"/>
              <a:gd name="connsiteY145" fmla="*/ 490960 h 6858000"/>
              <a:gd name="connsiteX146" fmla="*/ 6226955 w 12192000"/>
              <a:gd name="connsiteY146" fmla="*/ 464741 h 6858000"/>
              <a:gd name="connsiteX147" fmla="*/ 5864596 w 12192000"/>
              <a:gd name="connsiteY147" fmla="*/ 464741 h 6858000"/>
              <a:gd name="connsiteX148" fmla="*/ 5864596 w 12192000"/>
              <a:gd name="connsiteY148" fmla="*/ 683569 h 6858000"/>
              <a:gd name="connsiteX149" fmla="*/ 5904933 w 12192000"/>
              <a:gd name="connsiteY149" fmla="*/ 683569 h 6858000"/>
              <a:gd name="connsiteX150" fmla="*/ 5904933 w 12192000"/>
              <a:gd name="connsiteY150" fmla="*/ 464741 h 6858000"/>
              <a:gd name="connsiteX151" fmla="*/ 5739608 w 12192000"/>
              <a:gd name="connsiteY151" fmla="*/ 460931 h 6858000"/>
              <a:gd name="connsiteX152" fmla="*/ 5625544 w 12192000"/>
              <a:gd name="connsiteY152" fmla="*/ 574099 h 6858000"/>
              <a:gd name="connsiteX153" fmla="*/ 5739608 w 12192000"/>
              <a:gd name="connsiteY153" fmla="*/ 687266 h 6858000"/>
              <a:gd name="connsiteX154" fmla="*/ 5846836 w 12192000"/>
              <a:gd name="connsiteY154" fmla="*/ 605696 h 6858000"/>
              <a:gd name="connsiteX155" fmla="*/ 5798992 w 12192000"/>
              <a:gd name="connsiteY155" fmla="*/ 605696 h 6858000"/>
              <a:gd name="connsiteX156" fmla="*/ 5739608 w 12192000"/>
              <a:gd name="connsiteY156" fmla="*/ 647265 h 6858000"/>
              <a:gd name="connsiteX157" fmla="*/ 5670811 w 12192000"/>
              <a:gd name="connsiteY157" fmla="*/ 574099 h 6858000"/>
              <a:gd name="connsiteX158" fmla="*/ 5739608 w 12192000"/>
              <a:gd name="connsiteY158" fmla="*/ 500932 h 6858000"/>
              <a:gd name="connsiteX159" fmla="*/ 5798992 w 12192000"/>
              <a:gd name="connsiteY159" fmla="*/ 542501 h 6858000"/>
              <a:gd name="connsiteX160" fmla="*/ 5846836 w 12192000"/>
              <a:gd name="connsiteY160" fmla="*/ 542501 h 6858000"/>
              <a:gd name="connsiteX161" fmla="*/ 5739608 w 12192000"/>
              <a:gd name="connsiteY161" fmla="*/ 460931 h 6858000"/>
              <a:gd name="connsiteX162" fmla="*/ 5421031 w 12192000"/>
              <a:gd name="connsiteY162" fmla="*/ 437514 h 6858000"/>
              <a:gd name="connsiteX163" fmla="*/ 5389770 w 12192000"/>
              <a:gd name="connsiteY163" fmla="*/ 494882 h 6858000"/>
              <a:gd name="connsiteX164" fmla="*/ 5526915 w 12192000"/>
              <a:gd name="connsiteY164" fmla="*/ 574211 h 6858000"/>
              <a:gd name="connsiteX165" fmla="*/ 5560977 w 12192000"/>
              <a:gd name="connsiteY165" fmla="*/ 518524 h 6858000"/>
              <a:gd name="connsiteX166" fmla="*/ 5421031 w 12192000"/>
              <a:gd name="connsiteY166" fmla="*/ 437514 h 6858000"/>
              <a:gd name="connsiteX167" fmla="*/ 0 w 12192000"/>
              <a:gd name="connsiteY167" fmla="*/ 0 h 6858000"/>
              <a:gd name="connsiteX168" fmla="*/ 12192000 w 12192000"/>
              <a:gd name="connsiteY168" fmla="*/ 0 h 6858000"/>
              <a:gd name="connsiteX169" fmla="*/ 12192000 w 12192000"/>
              <a:gd name="connsiteY169" fmla="*/ 6858000 h 6858000"/>
              <a:gd name="connsiteX170" fmla="*/ 0 w 12192000"/>
              <a:gd name="connsiteY17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12192000" h="6858000">
                <a:moveTo>
                  <a:pt x="6507632" y="621943"/>
                </a:moveTo>
                <a:lnTo>
                  <a:pt x="6507632" y="632251"/>
                </a:lnTo>
                <a:lnTo>
                  <a:pt x="6507519" y="632363"/>
                </a:lnTo>
                <a:cubicBezTo>
                  <a:pt x="6507519" y="650179"/>
                  <a:pt x="6494410" y="657686"/>
                  <a:pt x="6479732" y="657686"/>
                </a:cubicBezTo>
                <a:cubicBezTo>
                  <a:pt x="6467295" y="657686"/>
                  <a:pt x="6459451" y="650851"/>
                  <a:pt x="6459451" y="640767"/>
                </a:cubicBezTo>
                <a:cubicBezTo>
                  <a:pt x="6459451" y="630682"/>
                  <a:pt x="6466959" y="625080"/>
                  <a:pt x="6479732" y="625080"/>
                </a:cubicBezTo>
                <a:lnTo>
                  <a:pt x="6495082" y="625080"/>
                </a:lnTo>
                <a:cubicBezTo>
                  <a:pt x="6500797" y="625080"/>
                  <a:pt x="6505166" y="624408"/>
                  <a:pt x="6507632" y="621943"/>
                </a:cubicBezTo>
                <a:close/>
                <a:moveTo>
                  <a:pt x="6016868" y="621943"/>
                </a:moveTo>
                <a:lnTo>
                  <a:pt x="6016868" y="632251"/>
                </a:lnTo>
                <a:lnTo>
                  <a:pt x="6016756" y="632363"/>
                </a:lnTo>
                <a:cubicBezTo>
                  <a:pt x="6016756" y="650179"/>
                  <a:pt x="6003647" y="657686"/>
                  <a:pt x="5988968" y="657686"/>
                </a:cubicBezTo>
                <a:cubicBezTo>
                  <a:pt x="5976531" y="657686"/>
                  <a:pt x="5968687" y="650851"/>
                  <a:pt x="5968687" y="640767"/>
                </a:cubicBezTo>
                <a:cubicBezTo>
                  <a:pt x="5968687" y="630682"/>
                  <a:pt x="5976195" y="625080"/>
                  <a:pt x="5988968" y="625080"/>
                </a:cubicBezTo>
                <a:lnTo>
                  <a:pt x="6004318" y="625080"/>
                </a:lnTo>
                <a:cubicBezTo>
                  <a:pt x="6010033" y="625080"/>
                  <a:pt x="6014403" y="624408"/>
                  <a:pt x="6016868" y="621943"/>
                </a:cubicBezTo>
                <a:close/>
                <a:moveTo>
                  <a:pt x="6742566" y="570401"/>
                </a:moveTo>
                <a:cubicBezTo>
                  <a:pt x="6759821" y="570401"/>
                  <a:pt x="6771922" y="582278"/>
                  <a:pt x="6774163" y="596620"/>
                </a:cubicBezTo>
                <a:lnTo>
                  <a:pt x="6710072" y="596620"/>
                </a:lnTo>
                <a:cubicBezTo>
                  <a:pt x="6713210" y="581382"/>
                  <a:pt x="6725311" y="570401"/>
                  <a:pt x="6742566" y="570401"/>
                </a:cubicBezTo>
                <a:close/>
                <a:moveTo>
                  <a:pt x="6265723" y="540373"/>
                </a:moveTo>
                <a:lnTo>
                  <a:pt x="6314463" y="683569"/>
                </a:lnTo>
                <a:lnTo>
                  <a:pt x="6364772" y="683569"/>
                </a:lnTo>
                <a:lnTo>
                  <a:pt x="6415754" y="540373"/>
                </a:lnTo>
                <a:lnTo>
                  <a:pt x="6372952" y="540373"/>
                </a:lnTo>
                <a:lnTo>
                  <a:pt x="6340458" y="639759"/>
                </a:lnTo>
                <a:lnTo>
                  <a:pt x="6340346" y="639759"/>
                </a:lnTo>
                <a:lnTo>
                  <a:pt x="6309757" y="540373"/>
                </a:lnTo>
                <a:close/>
                <a:moveTo>
                  <a:pt x="6188411" y="540373"/>
                </a:moveTo>
                <a:lnTo>
                  <a:pt x="6188411" y="574771"/>
                </a:lnTo>
                <a:lnTo>
                  <a:pt x="6208467" y="574771"/>
                </a:lnTo>
                <a:lnTo>
                  <a:pt x="6208467" y="683569"/>
                </a:lnTo>
                <a:lnTo>
                  <a:pt x="6249028" y="683569"/>
                </a:lnTo>
                <a:lnTo>
                  <a:pt x="6249028" y="540373"/>
                </a:lnTo>
                <a:close/>
                <a:moveTo>
                  <a:pt x="6158158" y="538580"/>
                </a:moveTo>
                <a:cubicBezTo>
                  <a:pt x="6140343" y="538580"/>
                  <a:pt x="6126561" y="547880"/>
                  <a:pt x="6120958" y="563230"/>
                </a:cubicBezTo>
                <a:lnTo>
                  <a:pt x="6120958" y="540373"/>
                </a:lnTo>
                <a:lnTo>
                  <a:pt x="6081518" y="540373"/>
                </a:lnTo>
                <a:lnTo>
                  <a:pt x="6081518" y="683569"/>
                </a:lnTo>
                <a:lnTo>
                  <a:pt x="6122191" y="683569"/>
                </a:lnTo>
                <a:lnTo>
                  <a:pt x="6122191" y="615108"/>
                </a:lnTo>
                <a:cubicBezTo>
                  <a:pt x="6122191" y="590010"/>
                  <a:pt x="6131603" y="580374"/>
                  <a:pt x="6152219" y="580374"/>
                </a:cubicBezTo>
                <a:lnTo>
                  <a:pt x="6169363" y="580374"/>
                </a:lnTo>
                <a:lnTo>
                  <a:pt x="6169363" y="539813"/>
                </a:lnTo>
                <a:cubicBezTo>
                  <a:pt x="6165665" y="538916"/>
                  <a:pt x="6161856" y="538580"/>
                  <a:pt x="6158158" y="538580"/>
                </a:cubicBezTo>
                <a:close/>
                <a:moveTo>
                  <a:pt x="6742678" y="536787"/>
                </a:moveTo>
                <a:cubicBezTo>
                  <a:pt x="6699876" y="536787"/>
                  <a:pt x="6668279" y="568384"/>
                  <a:pt x="6668279" y="612083"/>
                </a:cubicBezTo>
                <a:cubicBezTo>
                  <a:pt x="6668279" y="655781"/>
                  <a:pt x="6700548" y="687378"/>
                  <a:pt x="6743350" y="687378"/>
                </a:cubicBezTo>
                <a:cubicBezTo>
                  <a:pt x="6775284" y="687378"/>
                  <a:pt x="6802175" y="672924"/>
                  <a:pt x="6814948" y="642335"/>
                </a:cubicBezTo>
                <a:lnTo>
                  <a:pt x="6772707" y="637966"/>
                </a:lnTo>
                <a:cubicBezTo>
                  <a:pt x="6766992" y="647602"/>
                  <a:pt x="6755787" y="652644"/>
                  <a:pt x="6743910" y="652644"/>
                </a:cubicBezTo>
                <a:cubicBezTo>
                  <a:pt x="6725759" y="652644"/>
                  <a:pt x="6713322" y="639758"/>
                  <a:pt x="6711081" y="623848"/>
                </a:cubicBezTo>
                <a:lnTo>
                  <a:pt x="6817637" y="623848"/>
                </a:lnTo>
                <a:lnTo>
                  <a:pt x="6817749" y="623960"/>
                </a:lnTo>
                <a:lnTo>
                  <a:pt x="6817749" y="622391"/>
                </a:lnTo>
                <a:cubicBezTo>
                  <a:pt x="6817749" y="562446"/>
                  <a:pt x="6782118" y="536787"/>
                  <a:pt x="6742678" y="536787"/>
                </a:cubicBezTo>
                <a:close/>
                <a:moveTo>
                  <a:pt x="6486119" y="536675"/>
                </a:moveTo>
                <a:cubicBezTo>
                  <a:pt x="6451384" y="536675"/>
                  <a:pt x="6424829" y="554154"/>
                  <a:pt x="6424829" y="554154"/>
                </a:cubicBezTo>
                <a:lnTo>
                  <a:pt x="6440740" y="584743"/>
                </a:lnTo>
                <a:cubicBezTo>
                  <a:pt x="6451384" y="578469"/>
                  <a:pt x="6469536" y="571298"/>
                  <a:pt x="6483878" y="571298"/>
                </a:cubicBezTo>
                <a:cubicBezTo>
                  <a:pt x="6499452" y="571298"/>
                  <a:pt x="6507632" y="577908"/>
                  <a:pt x="6507632" y="588217"/>
                </a:cubicBezTo>
                <a:lnTo>
                  <a:pt x="6507632" y="588329"/>
                </a:lnTo>
                <a:lnTo>
                  <a:pt x="6507632" y="589897"/>
                </a:lnTo>
                <a:cubicBezTo>
                  <a:pt x="6507632" y="595164"/>
                  <a:pt x="6504494" y="598301"/>
                  <a:pt x="6497659" y="598301"/>
                </a:cubicBezTo>
                <a:lnTo>
                  <a:pt x="6469536" y="598301"/>
                </a:lnTo>
                <a:cubicBezTo>
                  <a:pt x="6437714" y="598301"/>
                  <a:pt x="6417658" y="615108"/>
                  <a:pt x="6417658" y="642335"/>
                </a:cubicBezTo>
                <a:cubicBezTo>
                  <a:pt x="6417658" y="665753"/>
                  <a:pt x="6437266" y="687378"/>
                  <a:pt x="6467631" y="687378"/>
                </a:cubicBezTo>
                <a:cubicBezTo>
                  <a:pt x="6483878" y="687378"/>
                  <a:pt x="6500124" y="681440"/>
                  <a:pt x="6507632" y="670235"/>
                </a:cubicBezTo>
                <a:lnTo>
                  <a:pt x="6507632" y="683681"/>
                </a:lnTo>
                <a:lnTo>
                  <a:pt x="6548304" y="683681"/>
                </a:lnTo>
                <a:lnTo>
                  <a:pt x="6548304" y="589561"/>
                </a:lnTo>
                <a:cubicBezTo>
                  <a:pt x="6548304" y="551689"/>
                  <a:pt x="6518612" y="536675"/>
                  <a:pt x="6486119" y="536675"/>
                </a:cubicBezTo>
                <a:close/>
                <a:moveTo>
                  <a:pt x="5995355" y="536675"/>
                </a:moveTo>
                <a:cubicBezTo>
                  <a:pt x="5960620" y="536675"/>
                  <a:pt x="5934065" y="554154"/>
                  <a:pt x="5934065" y="554154"/>
                </a:cubicBezTo>
                <a:lnTo>
                  <a:pt x="5949976" y="584743"/>
                </a:lnTo>
                <a:cubicBezTo>
                  <a:pt x="5960620" y="578469"/>
                  <a:pt x="5978772" y="571298"/>
                  <a:pt x="5993114" y="571298"/>
                </a:cubicBezTo>
                <a:cubicBezTo>
                  <a:pt x="6008688" y="571298"/>
                  <a:pt x="6016868" y="577908"/>
                  <a:pt x="6016868" y="588217"/>
                </a:cubicBezTo>
                <a:lnTo>
                  <a:pt x="6016868" y="588329"/>
                </a:lnTo>
                <a:lnTo>
                  <a:pt x="6016868" y="589897"/>
                </a:lnTo>
                <a:cubicBezTo>
                  <a:pt x="6016868" y="595164"/>
                  <a:pt x="6013730" y="598301"/>
                  <a:pt x="6006895" y="598301"/>
                </a:cubicBezTo>
                <a:lnTo>
                  <a:pt x="5978772" y="598301"/>
                </a:lnTo>
                <a:cubicBezTo>
                  <a:pt x="5946950" y="598301"/>
                  <a:pt x="5926894" y="615108"/>
                  <a:pt x="5926894" y="642335"/>
                </a:cubicBezTo>
                <a:cubicBezTo>
                  <a:pt x="5926894" y="665753"/>
                  <a:pt x="5946502" y="687378"/>
                  <a:pt x="5976867" y="687378"/>
                </a:cubicBezTo>
                <a:cubicBezTo>
                  <a:pt x="5993114" y="687378"/>
                  <a:pt x="6009360" y="681440"/>
                  <a:pt x="6016868" y="670235"/>
                </a:cubicBezTo>
                <a:lnTo>
                  <a:pt x="6016868" y="683681"/>
                </a:lnTo>
                <a:lnTo>
                  <a:pt x="6057541" y="683681"/>
                </a:lnTo>
                <a:lnTo>
                  <a:pt x="6057541" y="589561"/>
                </a:lnTo>
                <a:cubicBezTo>
                  <a:pt x="6057541" y="551689"/>
                  <a:pt x="6027848" y="536675"/>
                  <a:pt x="5995355" y="536675"/>
                </a:cubicBezTo>
                <a:close/>
                <a:moveTo>
                  <a:pt x="5351786" y="491744"/>
                </a:moveTo>
                <a:cubicBezTo>
                  <a:pt x="5342598" y="491744"/>
                  <a:pt x="5333410" y="492304"/>
                  <a:pt x="5324447" y="493425"/>
                </a:cubicBezTo>
                <a:cubicBezTo>
                  <a:pt x="5309432" y="545415"/>
                  <a:pt x="5308761" y="601438"/>
                  <a:pt x="5324447" y="655109"/>
                </a:cubicBezTo>
                <a:cubicBezTo>
                  <a:pt x="5333410" y="656229"/>
                  <a:pt x="5342486" y="656789"/>
                  <a:pt x="5351786" y="656789"/>
                </a:cubicBezTo>
                <a:cubicBezTo>
                  <a:pt x="5364671" y="656789"/>
                  <a:pt x="5377444" y="655669"/>
                  <a:pt x="5389769" y="653652"/>
                </a:cubicBezTo>
                <a:lnTo>
                  <a:pt x="5389769" y="653611"/>
                </a:lnTo>
                <a:lnTo>
                  <a:pt x="5389842" y="653585"/>
                </a:lnTo>
                <a:lnTo>
                  <a:pt x="5405904" y="687827"/>
                </a:lnTo>
                <a:cubicBezTo>
                  <a:pt x="5410498" y="695782"/>
                  <a:pt x="5415541" y="703401"/>
                  <a:pt x="5421030" y="710796"/>
                </a:cubicBezTo>
                <a:cubicBezTo>
                  <a:pt x="5475261" y="697463"/>
                  <a:pt x="5523441" y="669003"/>
                  <a:pt x="5560864" y="630010"/>
                </a:cubicBezTo>
                <a:cubicBezTo>
                  <a:pt x="5552237" y="609730"/>
                  <a:pt x="5540696" y="591018"/>
                  <a:pt x="5526802" y="574323"/>
                </a:cubicBezTo>
                <a:cubicBezTo>
                  <a:pt x="5509771" y="594884"/>
                  <a:pt x="5489182" y="612391"/>
                  <a:pt x="5466003" y="625920"/>
                </a:cubicBezTo>
                <a:lnTo>
                  <a:pt x="5389842" y="653585"/>
                </a:lnTo>
                <a:lnTo>
                  <a:pt x="5389769" y="653428"/>
                </a:lnTo>
                <a:cubicBezTo>
                  <a:pt x="5373299" y="609393"/>
                  <a:pt x="5370834" y="561549"/>
                  <a:pt x="5383271" y="515274"/>
                </a:cubicBezTo>
                <a:cubicBezTo>
                  <a:pt x="5385176" y="508327"/>
                  <a:pt x="5387304" y="501492"/>
                  <a:pt x="5389769" y="494881"/>
                </a:cubicBezTo>
                <a:cubicBezTo>
                  <a:pt x="5377444" y="492752"/>
                  <a:pt x="5364783" y="491744"/>
                  <a:pt x="5351786" y="491744"/>
                </a:cubicBezTo>
                <a:close/>
                <a:moveTo>
                  <a:pt x="6586064" y="485918"/>
                </a:moveTo>
                <a:lnTo>
                  <a:pt x="6586064" y="540485"/>
                </a:lnTo>
                <a:lnTo>
                  <a:pt x="6563543" y="540485"/>
                </a:lnTo>
                <a:lnTo>
                  <a:pt x="6563543" y="574883"/>
                </a:lnTo>
                <a:lnTo>
                  <a:pt x="6586064" y="574883"/>
                </a:lnTo>
                <a:lnTo>
                  <a:pt x="6586064" y="653316"/>
                </a:lnTo>
                <a:cubicBezTo>
                  <a:pt x="6586064" y="682000"/>
                  <a:pt x="6607017" y="685474"/>
                  <a:pt x="6627298" y="685474"/>
                </a:cubicBezTo>
                <a:cubicBezTo>
                  <a:pt x="6639175" y="685474"/>
                  <a:pt x="6658895" y="683569"/>
                  <a:pt x="6658895" y="683569"/>
                </a:cubicBezTo>
                <a:lnTo>
                  <a:pt x="6658895" y="648834"/>
                </a:lnTo>
                <a:cubicBezTo>
                  <a:pt x="6658895" y="648834"/>
                  <a:pt x="6650491" y="649731"/>
                  <a:pt x="6640183" y="649731"/>
                </a:cubicBezTo>
                <a:cubicBezTo>
                  <a:pt x="6633908" y="649731"/>
                  <a:pt x="6626737" y="648498"/>
                  <a:pt x="6626737" y="639423"/>
                </a:cubicBezTo>
                <a:lnTo>
                  <a:pt x="6626737" y="574659"/>
                </a:lnTo>
                <a:lnTo>
                  <a:pt x="6657662" y="574659"/>
                </a:lnTo>
                <a:lnTo>
                  <a:pt x="6657662" y="540261"/>
                </a:lnTo>
                <a:lnTo>
                  <a:pt x="6626737" y="540261"/>
                </a:lnTo>
                <a:lnTo>
                  <a:pt x="6626737" y="485918"/>
                </a:lnTo>
                <a:close/>
                <a:moveTo>
                  <a:pt x="6801447" y="464965"/>
                </a:moveTo>
                <a:lnTo>
                  <a:pt x="6801447" y="475049"/>
                </a:lnTo>
                <a:lnTo>
                  <a:pt x="6812428" y="475049"/>
                </a:lnTo>
                <a:lnTo>
                  <a:pt x="6812428" y="503845"/>
                </a:lnTo>
                <a:lnTo>
                  <a:pt x="6823856" y="503845"/>
                </a:lnTo>
                <a:lnTo>
                  <a:pt x="6823856" y="475049"/>
                </a:lnTo>
                <a:lnTo>
                  <a:pt x="6834725" y="475049"/>
                </a:lnTo>
                <a:lnTo>
                  <a:pt x="6834725" y="464965"/>
                </a:lnTo>
                <a:close/>
                <a:moveTo>
                  <a:pt x="6841111" y="464853"/>
                </a:moveTo>
                <a:lnTo>
                  <a:pt x="6841111" y="503733"/>
                </a:lnTo>
                <a:lnTo>
                  <a:pt x="6852092" y="503733"/>
                </a:lnTo>
                <a:lnTo>
                  <a:pt x="6852092" y="481548"/>
                </a:lnTo>
                <a:lnTo>
                  <a:pt x="6857134" y="495442"/>
                </a:lnTo>
                <a:lnTo>
                  <a:pt x="6865761" y="495442"/>
                </a:lnTo>
                <a:lnTo>
                  <a:pt x="6870803" y="481548"/>
                </a:lnTo>
                <a:lnTo>
                  <a:pt x="6870803" y="503733"/>
                </a:lnTo>
                <a:lnTo>
                  <a:pt x="6882008" y="503733"/>
                </a:lnTo>
                <a:lnTo>
                  <a:pt x="6882008" y="464853"/>
                </a:lnTo>
                <a:lnTo>
                  <a:pt x="6867890" y="464853"/>
                </a:lnTo>
                <a:lnTo>
                  <a:pt x="6861840" y="481100"/>
                </a:lnTo>
                <a:lnTo>
                  <a:pt x="6856125" y="464853"/>
                </a:lnTo>
                <a:close/>
                <a:moveTo>
                  <a:pt x="6226955" y="464741"/>
                </a:moveTo>
                <a:cubicBezTo>
                  <a:pt x="6212501" y="464741"/>
                  <a:pt x="6200960" y="476170"/>
                  <a:pt x="6200960" y="490960"/>
                </a:cubicBezTo>
                <a:cubicBezTo>
                  <a:pt x="6200960" y="505750"/>
                  <a:pt x="6212277" y="516955"/>
                  <a:pt x="6226955" y="516955"/>
                </a:cubicBezTo>
                <a:cubicBezTo>
                  <a:pt x="6241633" y="516955"/>
                  <a:pt x="6253174" y="505302"/>
                  <a:pt x="6253174" y="490960"/>
                </a:cubicBezTo>
                <a:cubicBezTo>
                  <a:pt x="6253174" y="476618"/>
                  <a:pt x="6241633" y="464741"/>
                  <a:pt x="6226955" y="464741"/>
                </a:cubicBezTo>
                <a:close/>
                <a:moveTo>
                  <a:pt x="5864596" y="464741"/>
                </a:moveTo>
                <a:lnTo>
                  <a:pt x="5864596" y="683569"/>
                </a:lnTo>
                <a:lnTo>
                  <a:pt x="5904933" y="683569"/>
                </a:lnTo>
                <a:lnTo>
                  <a:pt x="5904933" y="464741"/>
                </a:lnTo>
                <a:close/>
                <a:moveTo>
                  <a:pt x="5739608" y="460931"/>
                </a:moveTo>
                <a:cubicBezTo>
                  <a:pt x="5675293" y="460931"/>
                  <a:pt x="5625544" y="508103"/>
                  <a:pt x="5625544" y="574099"/>
                </a:cubicBezTo>
                <a:cubicBezTo>
                  <a:pt x="5625544" y="640094"/>
                  <a:pt x="5675181" y="687266"/>
                  <a:pt x="5739608" y="687266"/>
                </a:cubicBezTo>
                <a:cubicBezTo>
                  <a:pt x="5789020" y="687266"/>
                  <a:pt x="5834063" y="657238"/>
                  <a:pt x="5846836" y="605696"/>
                </a:cubicBezTo>
                <a:lnTo>
                  <a:pt x="5798992" y="605696"/>
                </a:lnTo>
                <a:cubicBezTo>
                  <a:pt x="5790925" y="631579"/>
                  <a:pt x="5768629" y="647265"/>
                  <a:pt x="5739608" y="647265"/>
                </a:cubicBezTo>
                <a:cubicBezTo>
                  <a:pt x="5698374" y="647265"/>
                  <a:pt x="5670811" y="616004"/>
                  <a:pt x="5670811" y="574099"/>
                </a:cubicBezTo>
                <a:cubicBezTo>
                  <a:pt x="5670811" y="532193"/>
                  <a:pt x="5698374" y="500932"/>
                  <a:pt x="5739608" y="500932"/>
                </a:cubicBezTo>
                <a:cubicBezTo>
                  <a:pt x="5768629" y="500932"/>
                  <a:pt x="5790813" y="516506"/>
                  <a:pt x="5798992" y="542501"/>
                </a:cubicBezTo>
                <a:lnTo>
                  <a:pt x="5846836" y="542501"/>
                </a:lnTo>
                <a:cubicBezTo>
                  <a:pt x="5834063" y="490960"/>
                  <a:pt x="5789020" y="460931"/>
                  <a:pt x="5739608" y="460931"/>
                </a:cubicBezTo>
                <a:close/>
                <a:moveTo>
                  <a:pt x="5421031" y="437514"/>
                </a:moveTo>
                <a:cubicBezTo>
                  <a:pt x="5408034" y="454881"/>
                  <a:pt x="5397501" y="474153"/>
                  <a:pt x="5389770" y="494882"/>
                </a:cubicBezTo>
                <a:cubicBezTo>
                  <a:pt x="5444673" y="504182"/>
                  <a:pt x="5492853" y="533090"/>
                  <a:pt x="5526915" y="574211"/>
                </a:cubicBezTo>
                <a:cubicBezTo>
                  <a:pt x="5540809" y="557516"/>
                  <a:pt x="5552350" y="538693"/>
                  <a:pt x="5560977" y="518524"/>
                </a:cubicBezTo>
                <a:cubicBezTo>
                  <a:pt x="5523554" y="479308"/>
                  <a:pt x="5475263" y="450848"/>
                  <a:pt x="5421031" y="43751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to insert dark background image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20B78D3B-131A-2427-58A3-AF9DA96AE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5452" y="4052514"/>
            <a:ext cx="5347097" cy="1018279"/>
          </a:xfrm>
          <a:prstGeom prst="rect">
            <a:avLst/>
          </a:prstGeom>
        </p:spPr>
        <p:txBody>
          <a:bodyPr lIns="0" tIns="36000" rIns="0" bIns="0" anchor="t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3038" spc="-56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One line title here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F32A194-6D68-B6E7-0C53-C96D4747CD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5453" y="5190239"/>
            <a:ext cx="5347096" cy="398883"/>
          </a:xfrm>
          <a:prstGeom prst="rect">
            <a:avLst/>
          </a:prstGeom>
        </p:spPr>
        <p:txBody>
          <a:bodyPr lIns="0" tIns="36000" rIns="0" bIns="0" anchor="t" anchorCtr="0">
            <a:noAutofit/>
          </a:bodyPr>
          <a:lstStyle>
            <a:lvl1pPr marL="0" indent="0" algn="ctr">
              <a:lnSpc>
                <a:spcPct val="85000"/>
              </a:lnSpc>
              <a:buNone/>
              <a:defRPr sz="135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Presentation subtitle here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B7467C30-F176-F2DD-DEC2-2B99020449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3564" y="8938503"/>
            <a:ext cx="4130873" cy="3137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buNone/>
              <a:defRPr sz="9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Forename Surname  |  Month 00, 0000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5669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4658617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4658617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4658617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7160486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4573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6014573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2855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5B8B4328-59C1-D6A0-2D23-526CB791C2D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469184" y="2560310"/>
            <a:ext cx="2855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923799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x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4573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6014573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9289D7-5C2E-68CE-3B90-A9A8960FA8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416023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9E19914-A73D-36ED-F704-267D2EE80CB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522184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406746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6x Icon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3" y="522251"/>
            <a:ext cx="6015274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3" y="1064886"/>
            <a:ext cx="6015274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3846082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41114B1E-A563-1101-CB97-0755E7E651D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5" y="3846083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99FA75D-803B-3E4B-7183-E3994966E2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2887" y="3846083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56E8744-4447-9B41-C4EF-92000E2207C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09861" y="6914404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2D22F55-B345-13EA-70B9-B62C67DD2F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416375" y="6914406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876B04D-418A-408D-4B86-1F152EA3B9A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522887" y="6914406"/>
            <a:ext cx="1802250" cy="15285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A0C833-46C2-988C-0074-D6A83249C21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09860" y="2570421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CD8935F0-FF95-E453-E9F6-68893F7A504D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2416375" y="2570421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18" name="Picture Placeholder 15">
            <a:extLst>
              <a:ext uri="{FF2B5EF4-FFF2-40B4-BE49-F238E27FC236}">
                <a16:creationId xmlns:a16="http://schemas.microsoft.com/office/drawing/2014/main" id="{222353BC-D3DC-BA3E-0558-E3C87FF2BDC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22887" y="2570421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19" name="Picture Placeholder 15">
            <a:extLst>
              <a:ext uri="{FF2B5EF4-FFF2-40B4-BE49-F238E27FC236}">
                <a16:creationId xmlns:a16="http://schemas.microsoft.com/office/drawing/2014/main" id="{470F1949-6467-FE3B-E626-1F303399B97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09860" y="5628633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20" name="Picture Placeholder 15">
            <a:extLst>
              <a:ext uri="{FF2B5EF4-FFF2-40B4-BE49-F238E27FC236}">
                <a16:creationId xmlns:a16="http://schemas.microsoft.com/office/drawing/2014/main" id="{ED0BCDCE-72FA-F3E6-C968-84566E1BEF5B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2416375" y="5628633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95AC45EB-6812-379E-D631-F1DE4063831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522887" y="5628633"/>
            <a:ext cx="202704" cy="510263"/>
          </a:xfrm>
          <a:noFill/>
        </p:spPr>
        <p:txBody>
          <a:bodyPr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icon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9A6FB466-17DF-825B-8CFE-D36B7DFFAAC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1" y="333357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One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BA31540-DD60-C1FE-84D9-AB3B913DE24E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19448" y="333357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Two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47A08AD4-EF40-3EEE-D086-FAFE12BF8572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521994" y="333357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Three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488A00D0-DFE0-4018-7DEA-DB963BB63359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309861" y="639290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Four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35021A18-46DC-3008-76D5-10DA7AF4F84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2419448" y="639290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Five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69000ADE-09E6-91EC-6A61-155867714C5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4521994" y="6392904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Six</a:t>
            </a:r>
          </a:p>
        </p:txBody>
      </p:sp>
    </p:spTree>
    <p:extLst>
      <p:ext uri="{BB962C8B-B14F-4D97-AF65-F5344CB8AC3E}">
        <p14:creationId xmlns:p14="http://schemas.microsoft.com/office/powerpoint/2010/main" val="14435993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x Pictogram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6014734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6014734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A0C833-46C2-988C-0074-D6A83249C21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8" y="2570423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7E826685-2A04-0F68-4915-A118119AB3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16902" y="4865140"/>
            <a:ext cx="18022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164A5E75-1C3A-DC3D-81BD-E0B3A496476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419654" y="2572326"/>
            <a:ext cx="523571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5371896C-3F0D-4AC8-A11F-BDE72D75131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2419448" y="4867044"/>
            <a:ext cx="18022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Picture Placeholder 15">
            <a:extLst>
              <a:ext uri="{FF2B5EF4-FFF2-40B4-BE49-F238E27FC236}">
                <a16:creationId xmlns:a16="http://schemas.microsoft.com/office/drawing/2014/main" id="{113F9B6D-211A-B9B6-4248-1FACCD47C16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521993" y="2572670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9319EC4E-4AC2-69F0-186B-251CEA53F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521994" y="4867387"/>
            <a:ext cx="18022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B2482E55-CD47-6253-53E5-42929A12AC2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1" y="4345105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One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8A5A533-705A-55BF-9640-A52E87924F43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2419448" y="4345105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Two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B81F170-703F-7395-84C2-03E6D0796583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4521994" y="4345105"/>
            <a:ext cx="18022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Three</a:t>
            </a:r>
          </a:p>
        </p:txBody>
      </p:sp>
    </p:spTree>
    <p:extLst>
      <p:ext uri="{BB962C8B-B14F-4D97-AF65-F5344CB8AC3E}">
        <p14:creationId xmlns:p14="http://schemas.microsoft.com/office/powerpoint/2010/main" val="37911926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x Pictogram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4733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3" y="1064886"/>
            <a:ext cx="6014732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EA0C833-46C2-988C-0074-D6A83249C216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8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7E826685-2A04-0F68-4915-A118119AB364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09862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Picture Placeholder 15">
            <a:extLst>
              <a:ext uri="{FF2B5EF4-FFF2-40B4-BE49-F238E27FC236}">
                <a16:creationId xmlns:a16="http://schemas.microsoft.com/office/drawing/2014/main" id="{164A5E75-1C3A-DC3D-81BD-E0B3A4964763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889729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5371896C-3F0D-4AC8-A11F-BDE72D75131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889523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Picture Placeholder 15">
            <a:extLst>
              <a:ext uri="{FF2B5EF4-FFF2-40B4-BE49-F238E27FC236}">
                <a16:creationId xmlns:a16="http://schemas.microsoft.com/office/drawing/2014/main" id="{113F9B6D-211A-B9B6-4248-1FACCD47C162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469391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/>
              <a:t>to insert  pictogram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9319EC4E-4AC2-69F0-186B-251CEA53F4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469185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Picture Placeholder 15">
            <a:extLst>
              <a:ext uri="{FF2B5EF4-FFF2-40B4-BE49-F238E27FC236}">
                <a16:creationId xmlns:a16="http://schemas.microsoft.com/office/drawing/2014/main" id="{B2667B7A-D629-4091-56C6-D363D67E793B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5049052" y="2570421"/>
            <a:ext cx="526645" cy="1264422"/>
          </a:xfrm>
          <a:noFill/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click or drag </a:t>
            </a:r>
            <a:br>
              <a:rPr lang="en-GB"/>
            </a:br>
            <a:r>
              <a:rPr lang="en-GB" err="1"/>
              <a:t>toinsert</a:t>
            </a:r>
            <a:r>
              <a:rPr lang="en-GB"/>
              <a:t>  pictogram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CA6B12B2-861A-5081-56F5-2053A767271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048846" y="4855370"/>
            <a:ext cx="1275750" cy="28030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69E0A6E-F6FC-97AD-7624-C07FE47220A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2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One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8EA8597-2A4A-0CD6-F43E-581D734CDCA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892742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Two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68A568C4-ADFE-5A6C-2391-882D49319A87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469185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Three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27AAA7D2-9EA7-4887-CE73-9A4FFE173C8C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052771" y="4345105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Four</a:t>
            </a:r>
          </a:p>
        </p:txBody>
      </p:sp>
    </p:spTree>
    <p:extLst>
      <p:ext uri="{BB962C8B-B14F-4D97-AF65-F5344CB8AC3E}">
        <p14:creationId xmlns:p14="http://schemas.microsoft.com/office/powerpoint/2010/main" val="90993507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x Columns - Pas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1A42F6E-246E-1108-4C12-F80987CC1815}"/>
              </a:ext>
            </a:extLst>
          </p:cNvPr>
          <p:cNvSpPr/>
          <p:nvPr userDrawn="1"/>
        </p:nvSpPr>
        <p:spPr>
          <a:xfrm>
            <a:off x="4441627" y="0"/>
            <a:ext cx="2416373" cy="9710738"/>
          </a:xfrm>
          <a:prstGeom prst="rect">
            <a:avLst/>
          </a:prstGeom>
          <a:solidFill>
            <a:srgbClr val="FAF5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F44278E-E901-C1DE-92E4-ACA715734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BF118552-E3C1-3540-F57A-9CA2F0C7D62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16023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CD24D4-DA21-58A6-D7F7-52F6BB2323F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45889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894876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x Columns - Blue /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AD0FDE-F3B7-E9ED-8FBE-820CEDD9BD52}"/>
              </a:ext>
            </a:extLst>
          </p:cNvPr>
          <p:cNvSpPr/>
          <p:nvPr userDrawn="1"/>
        </p:nvSpPr>
        <p:spPr>
          <a:xfrm rot="10800000">
            <a:off x="4522885" y="0"/>
            <a:ext cx="2335112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CBD94631-F21A-E9A8-E18B-36A8C2123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78E62AFA-8CAC-DF8F-ECBF-F7D5E587FED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416023" y="2560310"/>
            <a:ext cx="1802250" cy="6118664"/>
          </a:xfrm>
        </p:spPr>
        <p:txBody>
          <a:bodyPr/>
          <a:lstStyle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FB29449A-7F88-8F52-2169-99B80B56895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745889" y="2560310"/>
            <a:ext cx="1802250" cy="6118664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40573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0:50 Split -  Blue / Purple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01870E7-67C3-31B4-3763-30D7343FC40E}"/>
              </a:ext>
            </a:extLst>
          </p:cNvPr>
          <p:cNvSpPr/>
          <p:nvPr userDrawn="1"/>
        </p:nvSpPr>
        <p:spPr>
          <a:xfrm rot="10800000">
            <a:off x="3429000" y="0"/>
            <a:ext cx="3429000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2855249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7434"/>
            <a:ext cx="2855249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0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A5CF333-E5B7-1960-5F54-967F39A4A1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995325" y="4546869"/>
            <a:ext cx="2025964" cy="41639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tabLst/>
              <a:defRPr sz="135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“Quote Copy Avenir Demi 24pt”.</a:t>
            </a:r>
            <a:endParaRPr lang="en-GB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CF395936-4441-9E95-2851-1ED7A64D377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95325" y="5147058"/>
            <a:ext cx="1579662" cy="356825"/>
          </a:xfrm>
        </p:spPr>
        <p:txBody>
          <a:bodyPr/>
          <a:lstStyle>
            <a:lvl1pPr marL="0" indent="0" algn="l">
              <a:buNone/>
              <a:defRPr sz="900">
                <a:solidFill>
                  <a:schemeClr val="bg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51759836-E0B1-5577-37C5-D2B5A794D94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995325" y="5511218"/>
            <a:ext cx="1579662" cy="356825"/>
          </a:xfrm>
        </p:spPr>
        <p:txBody>
          <a:bodyPr/>
          <a:lstStyle>
            <a:lvl1pPr marL="0" indent="0" algn="l">
              <a:buNone/>
              <a:defRPr sz="843">
                <a:solidFill>
                  <a:schemeClr val="bg1"/>
                </a:solidFill>
                <a:latin typeface="+mn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title, Company name</a:t>
            </a:r>
          </a:p>
        </p:txBody>
      </p:sp>
    </p:spTree>
    <p:extLst>
      <p:ext uri="{BB962C8B-B14F-4D97-AF65-F5344CB8AC3E}">
        <p14:creationId xmlns:p14="http://schemas.microsoft.com/office/powerpoint/2010/main" val="10141538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0:50 Text - 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AB8773E-2F29-ECD1-16FF-8BC5E75E1E40}"/>
              </a:ext>
            </a:extLst>
          </p:cNvPr>
          <p:cNvSpPr/>
          <p:nvPr userDrawn="1"/>
        </p:nvSpPr>
        <p:spPr>
          <a:xfrm rot="10800000">
            <a:off x="3429000" y="0"/>
            <a:ext cx="3429000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4776" y="3070572"/>
            <a:ext cx="2632399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14776" y="5109377"/>
            <a:ext cx="2632399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E71408-1F6A-1900-3166-8B0F27B91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2855249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40A9B4-F93C-AB35-66CE-1690CFBC25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7434"/>
            <a:ext cx="2855249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BC752C-CC9E-C49E-83BC-B6B704830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0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659792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-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28D564B-EB64-218D-674E-69E2C567CF28}"/>
              </a:ext>
            </a:extLst>
          </p:cNvPr>
          <p:cNvSpPr/>
          <p:nvPr userDrawn="1"/>
        </p:nvSpPr>
        <p:spPr>
          <a:xfrm rot="10800000">
            <a:off x="4522885" y="0"/>
            <a:ext cx="2335112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C9B01AB-F676-3FF4-AEAE-E9406515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3918585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6827899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x Columns - 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E5CACE1-373F-1887-B5D9-B73EA9691DEA}"/>
              </a:ext>
            </a:extLst>
          </p:cNvPr>
          <p:cNvSpPr/>
          <p:nvPr userDrawn="1"/>
        </p:nvSpPr>
        <p:spPr>
          <a:xfrm rot="10800000">
            <a:off x="4522885" y="0"/>
            <a:ext cx="2335112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85E9EA0-2A22-199D-48CF-03EB94ECF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9DCDE0-20E2-91A9-6591-26711B40C6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3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65370823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:1 Light Image - Blue / Purple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73EBDDE-664E-22FA-02F4-D12882D309AB}"/>
              </a:ext>
            </a:extLst>
          </p:cNvPr>
          <p:cNvSpPr/>
          <p:nvPr userDrawn="1"/>
        </p:nvSpPr>
        <p:spPr>
          <a:xfrm rot="10800000">
            <a:off x="4522887" y="0"/>
            <a:ext cx="2335112" cy="9710738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AA0871-DF4F-3D16-30B1-C25E0C64F490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C6FE3766-7949-D482-997B-F037BAB90A2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522887" cy="9710738"/>
          </a:xfrm>
          <a:custGeom>
            <a:avLst/>
            <a:gdLst>
              <a:gd name="connsiteX0" fmla="*/ 1592699 w 8040688"/>
              <a:gd name="connsiteY0" fmla="*/ 6492423 h 6858000"/>
              <a:gd name="connsiteX1" fmla="*/ 1592699 w 8040688"/>
              <a:gd name="connsiteY1" fmla="*/ 6501164 h 6858000"/>
              <a:gd name="connsiteX2" fmla="*/ 1592546 w 8040688"/>
              <a:gd name="connsiteY2" fmla="*/ 6504388 h 6858000"/>
              <a:gd name="connsiteX3" fmla="*/ 1568857 w 8040688"/>
              <a:gd name="connsiteY3" fmla="*/ 6522619 h 6858000"/>
              <a:gd name="connsiteX4" fmla="*/ 1551438 w 8040688"/>
              <a:gd name="connsiteY4" fmla="*/ 6508315 h 6858000"/>
              <a:gd name="connsiteX5" fmla="*/ 1568857 w 8040688"/>
              <a:gd name="connsiteY5" fmla="*/ 6495071 h 6858000"/>
              <a:gd name="connsiteX6" fmla="*/ 1581983 w 8040688"/>
              <a:gd name="connsiteY6" fmla="*/ 6495071 h 6858000"/>
              <a:gd name="connsiteX7" fmla="*/ 1592699 w 8040688"/>
              <a:gd name="connsiteY7" fmla="*/ 6492423 h 6858000"/>
              <a:gd name="connsiteX8" fmla="*/ 1172060 w 8040688"/>
              <a:gd name="connsiteY8" fmla="*/ 6492423 h 6858000"/>
              <a:gd name="connsiteX9" fmla="*/ 1172060 w 8040688"/>
              <a:gd name="connsiteY9" fmla="*/ 6501164 h 6858000"/>
              <a:gd name="connsiteX10" fmla="*/ 1171906 w 8040688"/>
              <a:gd name="connsiteY10" fmla="*/ 6504389 h 6858000"/>
              <a:gd name="connsiteX11" fmla="*/ 1148216 w 8040688"/>
              <a:gd name="connsiteY11" fmla="*/ 6522619 h 6858000"/>
              <a:gd name="connsiteX12" fmla="*/ 1130802 w 8040688"/>
              <a:gd name="connsiteY12" fmla="*/ 6508315 h 6858000"/>
              <a:gd name="connsiteX13" fmla="*/ 1148216 w 8040688"/>
              <a:gd name="connsiteY13" fmla="*/ 6495071 h 6858000"/>
              <a:gd name="connsiteX14" fmla="*/ 1161343 w 8040688"/>
              <a:gd name="connsiteY14" fmla="*/ 6495071 h 6858000"/>
              <a:gd name="connsiteX15" fmla="*/ 1172060 w 8040688"/>
              <a:gd name="connsiteY15" fmla="*/ 6492423 h 6858000"/>
              <a:gd name="connsiteX16" fmla="*/ 1796056 w 8040688"/>
              <a:gd name="connsiteY16" fmla="*/ 6448718 h 6858000"/>
              <a:gd name="connsiteX17" fmla="*/ 1823115 w 8040688"/>
              <a:gd name="connsiteY17" fmla="*/ 6470969 h 6858000"/>
              <a:gd name="connsiteX18" fmla="*/ 1768190 w 8040688"/>
              <a:gd name="connsiteY18" fmla="*/ 6470969 h 6858000"/>
              <a:gd name="connsiteX19" fmla="*/ 1796056 w 8040688"/>
              <a:gd name="connsiteY19" fmla="*/ 6448718 h 6858000"/>
              <a:gd name="connsiteX20" fmla="*/ 1385331 w 8040688"/>
              <a:gd name="connsiteY20" fmla="*/ 6423290 h 6858000"/>
              <a:gd name="connsiteX21" fmla="*/ 1427128 w 8040688"/>
              <a:gd name="connsiteY21" fmla="*/ 6544605 h 6858000"/>
              <a:gd name="connsiteX22" fmla="*/ 1470261 w 8040688"/>
              <a:gd name="connsiteY22" fmla="*/ 6544605 h 6858000"/>
              <a:gd name="connsiteX23" fmla="*/ 1513932 w 8040688"/>
              <a:gd name="connsiteY23" fmla="*/ 6423290 h 6858000"/>
              <a:gd name="connsiteX24" fmla="*/ 1477223 w 8040688"/>
              <a:gd name="connsiteY24" fmla="*/ 6423290 h 6858000"/>
              <a:gd name="connsiteX25" fmla="*/ 1449367 w 8040688"/>
              <a:gd name="connsiteY25" fmla="*/ 6507521 h 6858000"/>
              <a:gd name="connsiteX26" fmla="*/ 1423104 w 8040688"/>
              <a:gd name="connsiteY26" fmla="*/ 6423290 h 6858000"/>
              <a:gd name="connsiteX27" fmla="*/ 1319153 w 8040688"/>
              <a:gd name="connsiteY27" fmla="*/ 6423290 h 6858000"/>
              <a:gd name="connsiteX28" fmla="*/ 1319153 w 8040688"/>
              <a:gd name="connsiteY28" fmla="*/ 6452426 h 6858000"/>
              <a:gd name="connsiteX29" fmla="*/ 1336299 w 8040688"/>
              <a:gd name="connsiteY29" fmla="*/ 6452426 h 6858000"/>
              <a:gd name="connsiteX30" fmla="*/ 1336299 w 8040688"/>
              <a:gd name="connsiteY30" fmla="*/ 6544604 h 6858000"/>
              <a:gd name="connsiteX31" fmla="*/ 1371127 w 8040688"/>
              <a:gd name="connsiteY31" fmla="*/ 6544604 h 6858000"/>
              <a:gd name="connsiteX32" fmla="*/ 1371127 w 8040688"/>
              <a:gd name="connsiteY32" fmla="*/ 6423290 h 6858000"/>
              <a:gd name="connsiteX33" fmla="*/ 1293161 w 8040688"/>
              <a:gd name="connsiteY33" fmla="*/ 6421700 h 6858000"/>
              <a:gd name="connsiteX34" fmla="*/ 1261280 w 8040688"/>
              <a:gd name="connsiteY34" fmla="*/ 6442626 h 6858000"/>
              <a:gd name="connsiteX35" fmla="*/ 1261280 w 8040688"/>
              <a:gd name="connsiteY35" fmla="*/ 6423290 h 6858000"/>
              <a:gd name="connsiteX36" fmla="*/ 1227522 w 8040688"/>
              <a:gd name="connsiteY36" fmla="*/ 6423290 h 6858000"/>
              <a:gd name="connsiteX37" fmla="*/ 1227522 w 8040688"/>
              <a:gd name="connsiteY37" fmla="*/ 6544604 h 6858000"/>
              <a:gd name="connsiteX38" fmla="*/ 1262352 w 8040688"/>
              <a:gd name="connsiteY38" fmla="*/ 6544604 h 6858000"/>
              <a:gd name="connsiteX39" fmla="*/ 1262352 w 8040688"/>
              <a:gd name="connsiteY39" fmla="*/ 6486596 h 6858000"/>
              <a:gd name="connsiteX40" fmla="*/ 1288073 w 8040688"/>
              <a:gd name="connsiteY40" fmla="*/ 6457194 h 6858000"/>
              <a:gd name="connsiteX41" fmla="*/ 1302808 w 8040688"/>
              <a:gd name="connsiteY41" fmla="*/ 6457194 h 6858000"/>
              <a:gd name="connsiteX42" fmla="*/ 1302808 w 8040688"/>
              <a:gd name="connsiteY42" fmla="*/ 6422760 h 6858000"/>
              <a:gd name="connsiteX43" fmla="*/ 1293161 w 8040688"/>
              <a:gd name="connsiteY43" fmla="*/ 6421700 h 6858000"/>
              <a:gd name="connsiteX44" fmla="*/ 1796056 w 8040688"/>
              <a:gd name="connsiteY44" fmla="*/ 6420112 h 6858000"/>
              <a:gd name="connsiteX45" fmla="*/ 1791956 w 8040688"/>
              <a:gd name="connsiteY45" fmla="*/ 6420138 h 6858000"/>
              <a:gd name="connsiteX46" fmla="*/ 1732297 w 8040688"/>
              <a:gd name="connsiteY46" fmla="*/ 6483948 h 6858000"/>
              <a:gd name="connsiteX47" fmla="*/ 1770879 w 8040688"/>
              <a:gd name="connsiteY47" fmla="*/ 6541990 h 6858000"/>
              <a:gd name="connsiteX48" fmla="*/ 1857943 w 8040688"/>
              <a:gd name="connsiteY48" fmla="*/ 6509641 h 6858000"/>
              <a:gd name="connsiteX49" fmla="*/ 1821781 w 8040688"/>
              <a:gd name="connsiteY49" fmla="*/ 6505933 h 6858000"/>
              <a:gd name="connsiteX50" fmla="*/ 1802269 w 8040688"/>
              <a:gd name="connsiteY50" fmla="*/ 6518046 h 6858000"/>
              <a:gd name="connsiteX51" fmla="*/ 1768997 w 8040688"/>
              <a:gd name="connsiteY51" fmla="*/ 6494013 h 6858000"/>
              <a:gd name="connsiteX52" fmla="*/ 1860353 w 8040688"/>
              <a:gd name="connsiteY52" fmla="*/ 6494013 h 6858000"/>
              <a:gd name="connsiteX53" fmla="*/ 1860353 w 8040688"/>
              <a:gd name="connsiteY53" fmla="*/ 6492689 h 6858000"/>
              <a:gd name="connsiteX54" fmla="*/ 1796056 w 8040688"/>
              <a:gd name="connsiteY54" fmla="*/ 6420112 h 6858000"/>
              <a:gd name="connsiteX55" fmla="*/ 1574215 w 8040688"/>
              <a:gd name="connsiteY55" fmla="*/ 6420111 h 6858000"/>
              <a:gd name="connsiteX56" fmla="*/ 1521700 w 8040688"/>
              <a:gd name="connsiteY56" fmla="*/ 6434944 h 6858000"/>
              <a:gd name="connsiteX57" fmla="*/ 1535364 w 8040688"/>
              <a:gd name="connsiteY57" fmla="*/ 6460902 h 6858000"/>
              <a:gd name="connsiteX58" fmla="*/ 1572342 w 8040688"/>
              <a:gd name="connsiteY58" fmla="*/ 6449512 h 6858000"/>
              <a:gd name="connsiteX59" fmla="*/ 1592699 w 8040688"/>
              <a:gd name="connsiteY59" fmla="*/ 6463816 h 6858000"/>
              <a:gd name="connsiteX60" fmla="*/ 1592699 w 8040688"/>
              <a:gd name="connsiteY60" fmla="*/ 6465140 h 6858000"/>
              <a:gd name="connsiteX61" fmla="*/ 1584124 w 8040688"/>
              <a:gd name="connsiteY61" fmla="*/ 6472292 h 6858000"/>
              <a:gd name="connsiteX62" fmla="*/ 1560013 w 8040688"/>
              <a:gd name="connsiteY62" fmla="*/ 6472292 h 6858000"/>
              <a:gd name="connsiteX63" fmla="*/ 1515545 w 8040688"/>
              <a:gd name="connsiteY63" fmla="*/ 6509640 h 6858000"/>
              <a:gd name="connsiteX64" fmla="*/ 1515603 w 8040688"/>
              <a:gd name="connsiteY64" fmla="*/ 6510750 h 6858000"/>
              <a:gd name="connsiteX65" fmla="*/ 1558409 w 8040688"/>
              <a:gd name="connsiteY65" fmla="*/ 6547782 h 6858000"/>
              <a:gd name="connsiteX66" fmla="*/ 1592699 w 8040688"/>
              <a:gd name="connsiteY66" fmla="*/ 6533214 h 6858000"/>
              <a:gd name="connsiteX67" fmla="*/ 1592699 w 8040688"/>
              <a:gd name="connsiteY67" fmla="*/ 6544604 h 6858000"/>
              <a:gd name="connsiteX68" fmla="*/ 1627527 w 8040688"/>
              <a:gd name="connsiteY68" fmla="*/ 6544604 h 6858000"/>
              <a:gd name="connsiteX69" fmla="*/ 1627527 w 8040688"/>
              <a:gd name="connsiteY69" fmla="*/ 6464875 h 6858000"/>
              <a:gd name="connsiteX70" fmla="*/ 1574215 w 8040688"/>
              <a:gd name="connsiteY70" fmla="*/ 6420111 h 6858000"/>
              <a:gd name="connsiteX71" fmla="*/ 1153574 w 8040688"/>
              <a:gd name="connsiteY71" fmla="*/ 6420111 h 6858000"/>
              <a:gd name="connsiteX72" fmla="*/ 1101062 w 8040688"/>
              <a:gd name="connsiteY72" fmla="*/ 6434944 h 6858000"/>
              <a:gd name="connsiteX73" fmla="*/ 1114726 w 8040688"/>
              <a:gd name="connsiteY73" fmla="*/ 6460902 h 6858000"/>
              <a:gd name="connsiteX74" fmla="*/ 1151699 w 8040688"/>
              <a:gd name="connsiteY74" fmla="*/ 6449512 h 6858000"/>
              <a:gd name="connsiteX75" fmla="*/ 1172060 w 8040688"/>
              <a:gd name="connsiteY75" fmla="*/ 6463816 h 6858000"/>
              <a:gd name="connsiteX76" fmla="*/ 1172060 w 8040688"/>
              <a:gd name="connsiteY76" fmla="*/ 6465140 h 6858000"/>
              <a:gd name="connsiteX77" fmla="*/ 1163487 w 8040688"/>
              <a:gd name="connsiteY77" fmla="*/ 6472292 h 6858000"/>
              <a:gd name="connsiteX78" fmla="*/ 1139375 w 8040688"/>
              <a:gd name="connsiteY78" fmla="*/ 6472292 h 6858000"/>
              <a:gd name="connsiteX79" fmla="*/ 1094901 w 8040688"/>
              <a:gd name="connsiteY79" fmla="*/ 6509640 h 6858000"/>
              <a:gd name="connsiteX80" fmla="*/ 1094960 w 8040688"/>
              <a:gd name="connsiteY80" fmla="*/ 6510749 h 6858000"/>
              <a:gd name="connsiteX81" fmla="*/ 1137766 w 8040688"/>
              <a:gd name="connsiteY81" fmla="*/ 6547782 h 6858000"/>
              <a:gd name="connsiteX82" fmla="*/ 1172060 w 8040688"/>
              <a:gd name="connsiteY82" fmla="*/ 6533214 h 6858000"/>
              <a:gd name="connsiteX83" fmla="*/ 1172060 w 8040688"/>
              <a:gd name="connsiteY83" fmla="*/ 6544604 h 6858000"/>
              <a:gd name="connsiteX84" fmla="*/ 1206890 w 8040688"/>
              <a:gd name="connsiteY84" fmla="*/ 6544604 h 6858000"/>
              <a:gd name="connsiteX85" fmla="*/ 1206890 w 8040688"/>
              <a:gd name="connsiteY85" fmla="*/ 6464875 h 6858000"/>
              <a:gd name="connsiteX86" fmla="*/ 1153574 w 8040688"/>
              <a:gd name="connsiteY86" fmla="*/ 6420111 h 6858000"/>
              <a:gd name="connsiteX87" fmla="*/ 568575 w 8040688"/>
              <a:gd name="connsiteY87" fmla="*/ 6383429 h 6858000"/>
              <a:gd name="connsiteX88" fmla="*/ 568549 w 8040688"/>
              <a:gd name="connsiteY88" fmla="*/ 6520396 h 6858000"/>
              <a:gd name="connsiteX89" fmla="*/ 624511 w 8040688"/>
              <a:gd name="connsiteY89" fmla="*/ 6519097 h 6858000"/>
              <a:gd name="connsiteX90" fmla="*/ 618898 w 8040688"/>
              <a:gd name="connsiteY90" fmla="*/ 6402004 h 6858000"/>
              <a:gd name="connsiteX91" fmla="*/ 624479 w 8040688"/>
              <a:gd name="connsiteY91" fmla="*/ 6384725 h 6858000"/>
              <a:gd name="connsiteX92" fmla="*/ 568575 w 8040688"/>
              <a:gd name="connsiteY92" fmla="*/ 6383429 h 6858000"/>
              <a:gd name="connsiteX93" fmla="*/ 1659953 w 8040688"/>
              <a:gd name="connsiteY93" fmla="*/ 6377201 h 6858000"/>
              <a:gd name="connsiteX94" fmla="*/ 1659953 w 8040688"/>
              <a:gd name="connsiteY94" fmla="*/ 6423290 h 6858000"/>
              <a:gd name="connsiteX95" fmla="*/ 1640662 w 8040688"/>
              <a:gd name="connsiteY95" fmla="*/ 6423290 h 6858000"/>
              <a:gd name="connsiteX96" fmla="*/ 1640662 w 8040688"/>
              <a:gd name="connsiteY96" fmla="*/ 6452426 h 6858000"/>
              <a:gd name="connsiteX97" fmla="*/ 1659953 w 8040688"/>
              <a:gd name="connsiteY97" fmla="*/ 6452426 h 6858000"/>
              <a:gd name="connsiteX98" fmla="*/ 1659953 w 8040688"/>
              <a:gd name="connsiteY98" fmla="*/ 6518911 h 6858000"/>
              <a:gd name="connsiteX99" fmla="*/ 1695318 w 8040688"/>
              <a:gd name="connsiteY99" fmla="*/ 6546194 h 6858000"/>
              <a:gd name="connsiteX100" fmla="*/ 1722377 w 8040688"/>
              <a:gd name="connsiteY100" fmla="*/ 6544604 h 6858000"/>
              <a:gd name="connsiteX101" fmla="*/ 1722377 w 8040688"/>
              <a:gd name="connsiteY101" fmla="*/ 6515203 h 6858000"/>
              <a:gd name="connsiteX102" fmla="*/ 1706303 w 8040688"/>
              <a:gd name="connsiteY102" fmla="*/ 6515998 h 6858000"/>
              <a:gd name="connsiteX103" fmla="*/ 1694780 w 8040688"/>
              <a:gd name="connsiteY103" fmla="*/ 6507256 h 6858000"/>
              <a:gd name="connsiteX104" fmla="*/ 1694780 w 8040688"/>
              <a:gd name="connsiteY104" fmla="*/ 6452426 h 6858000"/>
              <a:gd name="connsiteX105" fmla="*/ 1721302 w 8040688"/>
              <a:gd name="connsiteY105" fmla="*/ 6452426 h 6858000"/>
              <a:gd name="connsiteX106" fmla="*/ 1721302 w 8040688"/>
              <a:gd name="connsiteY106" fmla="*/ 6423290 h 6858000"/>
              <a:gd name="connsiteX107" fmla="*/ 1694780 w 8040688"/>
              <a:gd name="connsiteY107" fmla="*/ 6423290 h 6858000"/>
              <a:gd name="connsiteX108" fmla="*/ 1694780 w 8040688"/>
              <a:gd name="connsiteY108" fmla="*/ 6377201 h 6858000"/>
              <a:gd name="connsiteX109" fmla="*/ 1884617 w 8040688"/>
              <a:gd name="connsiteY109" fmla="*/ 6359355 h 6858000"/>
              <a:gd name="connsiteX110" fmla="*/ 1884617 w 8040688"/>
              <a:gd name="connsiteY110" fmla="*/ 6392335 h 6858000"/>
              <a:gd name="connsiteX111" fmla="*/ 1893998 w 8040688"/>
              <a:gd name="connsiteY111" fmla="*/ 6392335 h 6858000"/>
              <a:gd name="connsiteX112" fmla="*/ 1893998 w 8040688"/>
              <a:gd name="connsiteY112" fmla="*/ 6373492 h 6858000"/>
              <a:gd name="connsiteX113" fmla="*/ 1898291 w 8040688"/>
              <a:gd name="connsiteY113" fmla="*/ 6385270 h 6858000"/>
              <a:gd name="connsiteX114" fmla="*/ 1905819 w 8040688"/>
              <a:gd name="connsiteY114" fmla="*/ 6385270 h 6858000"/>
              <a:gd name="connsiteX115" fmla="*/ 1910111 w 8040688"/>
              <a:gd name="connsiteY115" fmla="*/ 6373492 h 6858000"/>
              <a:gd name="connsiteX116" fmla="*/ 1910111 w 8040688"/>
              <a:gd name="connsiteY116" fmla="*/ 6392335 h 6858000"/>
              <a:gd name="connsiteX117" fmla="*/ 1919685 w 8040688"/>
              <a:gd name="connsiteY117" fmla="*/ 6392335 h 6858000"/>
              <a:gd name="connsiteX118" fmla="*/ 1919685 w 8040688"/>
              <a:gd name="connsiteY118" fmla="*/ 6359355 h 6858000"/>
              <a:gd name="connsiteX119" fmla="*/ 1907566 w 8040688"/>
              <a:gd name="connsiteY119" fmla="*/ 6359355 h 6858000"/>
              <a:gd name="connsiteX120" fmla="*/ 1902362 w 8040688"/>
              <a:gd name="connsiteY120" fmla="*/ 6373114 h 6858000"/>
              <a:gd name="connsiteX121" fmla="*/ 1897494 w 8040688"/>
              <a:gd name="connsiteY121" fmla="*/ 6359355 h 6858000"/>
              <a:gd name="connsiteX122" fmla="*/ 1850683 w 8040688"/>
              <a:gd name="connsiteY122" fmla="*/ 6359355 h 6858000"/>
              <a:gd name="connsiteX123" fmla="*/ 1850683 w 8040688"/>
              <a:gd name="connsiteY123" fmla="*/ 6367929 h 6858000"/>
              <a:gd name="connsiteX124" fmla="*/ 1860074 w 8040688"/>
              <a:gd name="connsiteY124" fmla="*/ 6367929 h 6858000"/>
              <a:gd name="connsiteX125" fmla="*/ 1860074 w 8040688"/>
              <a:gd name="connsiteY125" fmla="*/ 6392335 h 6858000"/>
              <a:gd name="connsiteX126" fmla="*/ 1869839 w 8040688"/>
              <a:gd name="connsiteY126" fmla="*/ 6392335 h 6858000"/>
              <a:gd name="connsiteX127" fmla="*/ 1869839 w 8040688"/>
              <a:gd name="connsiteY127" fmla="*/ 6367929 h 6858000"/>
              <a:gd name="connsiteX128" fmla="*/ 1879230 w 8040688"/>
              <a:gd name="connsiteY128" fmla="*/ 6367929 h 6858000"/>
              <a:gd name="connsiteX129" fmla="*/ 1879230 w 8040688"/>
              <a:gd name="connsiteY129" fmla="*/ 6359355 h 6858000"/>
              <a:gd name="connsiteX130" fmla="*/ 1352105 w 8040688"/>
              <a:gd name="connsiteY130" fmla="*/ 6359189 h 6858000"/>
              <a:gd name="connsiteX131" fmla="*/ 1329868 w 8040688"/>
              <a:gd name="connsiteY131" fmla="*/ 6381439 h 6858000"/>
              <a:gd name="connsiteX132" fmla="*/ 1352108 w 8040688"/>
              <a:gd name="connsiteY132" fmla="*/ 6403427 h 6858000"/>
              <a:gd name="connsiteX133" fmla="*/ 1374610 w 8040688"/>
              <a:gd name="connsiteY133" fmla="*/ 6381439 h 6858000"/>
              <a:gd name="connsiteX134" fmla="*/ 1374610 w 8040688"/>
              <a:gd name="connsiteY134" fmla="*/ 6381364 h 6858000"/>
              <a:gd name="connsiteX135" fmla="*/ 1352105 w 8040688"/>
              <a:gd name="connsiteY135" fmla="*/ 6359189 h 6858000"/>
              <a:gd name="connsiteX136" fmla="*/ 1041583 w 8040688"/>
              <a:gd name="connsiteY136" fmla="*/ 6359189 h 6858000"/>
              <a:gd name="connsiteX137" fmla="*/ 1041583 w 8040688"/>
              <a:gd name="connsiteY137" fmla="*/ 6544604 h 6858000"/>
              <a:gd name="connsiteX138" fmla="*/ 1076143 w 8040688"/>
              <a:gd name="connsiteY138" fmla="*/ 6544604 h 6858000"/>
              <a:gd name="connsiteX139" fmla="*/ 1076143 w 8040688"/>
              <a:gd name="connsiteY139" fmla="*/ 6359189 h 6858000"/>
              <a:gd name="connsiteX140" fmla="*/ 925239 w 8040688"/>
              <a:gd name="connsiteY140" fmla="*/ 6355990 h 6858000"/>
              <a:gd name="connsiteX141" fmla="*/ 832602 w 8040688"/>
              <a:gd name="connsiteY141" fmla="*/ 6451897 h 6858000"/>
              <a:gd name="connsiteX142" fmla="*/ 832623 w 8040688"/>
              <a:gd name="connsiteY142" fmla="*/ 6456990 h 6858000"/>
              <a:gd name="connsiteX143" fmla="*/ 930389 w 8040688"/>
              <a:gd name="connsiteY143" fmla="*/ 6547783 h 6858000"/>
              <a:gd name="connsiteX144" fmla="*/ 1022285 w 8040688"/>
              <a:gd name="connsiteY144" fmla="*/ 6478650 h 6858000"/>
              <a:gd name="connsiteX145" fmla="*/ 981294 w 8040688"/>
              <a:gd name="connsiteY145" fmla="*/ 6478650 h 6858000"/>
              <a:gd name="connsiteX146" fmla="*/ 930389 w 8040688"/>
              <a:gd name="connsiteY146" fmla="*/ 6513878 h 6858000"/>
              <a:gd name="connsiteX147" fmla="*/ 871450 w 8040688"/>
              <a:gd name="connsiteY147" fmla="*/ 6451897 h 6858000"/>
              <a:gd name="connsiteX148" fmla="*/ 930389 w 8040688"/>
              <a:gd name="connsiteY148" fmla="*/ 6389916 h 6858000"/>
              <a:gd name="connsiteX149" fmla="*/ 981294 w 8040688"/>
              <a:gd name="connsiteY149" fmla="*/ 6425144 h 6858000"/>
              <a:gd name="connsiteX150" fmla="*/ 1022285 w 8040688"/>
              <a:gd name="connsiteY150" fmla="*/ 6425144 h 6858000"/>
              <a:gd name="connsiteX151" fmla="*/ 930389 w 8040688"/>
              <a:gd name="connsiteY151" fmla="*/ 6356011 h 6858000"/>
              <a:gd name="connsiteX152" fmla="*/ 925239 w 8040688"/>
              <a:gd name="connsiteY152" fmla="*/ 6355990 h 6858000"/>
              <a:gd name="connsiteX153" fmla="*/ 651232 w 8040688"/>
              <a:gd name="connsiteY153" fmla="*/ 6336161 h 6858000"/>
              <a:gd name="connsiteX154" fmla="*/ 624479 w 8040688"/>
              <a:gd name="connsiteY154" fmla="*/ 6384726 h 6858000"/>
              <a:gd name="connsiteX155" fmla="*/ 742033 w 8040688"/>
              <a:gd name="connsiteY155" fmla="*/ 6451914 h 6858000"/>
              <a:gd name="connsiteX156" fmla="*/ 624512 w 8040688"/>
              <a:gd name="connsiteY156" fmla="*/ 6519097 h 6858000"/>
              <a:gd name="connsiteX157" fmla="*/ 651373 w 8040688"/>
              <a:gd name="connsiteY157" fmla="*/ 6567631 h 6858000"/>
              <a:gd name="connsiteX158" fmla="*/ 771228 w 8040688"/>
              <a:gd name="connsiteY158" fmla="*/ 6499136 h 6858000"/>
              <a:gd name="connsiteX159" fmla="*/ 742033 w 8040688"/>
              <a:gd name="connsiteY159" fmla="*/ 6451914 h 6858000"/>
              <a:gd name="connsiteX160" fmla="*/ 771227 w 8040688"/>
              <a:gd name="connsiteY160" fmla="*/ 6404692 h 6858000"/>
              <a:gd name="connsiteX161" fmla="*/ 651232 w 8040688"/>
              <a:gd name="connsiteY161" fmla="*/ 6336161 h 6858000"/>
              <a:gd name="connsiteX162" fmla="*/ 0 w 8040688"/>
              <a:gd name="connsiteY162" fmla="*/ 0 h 6858000"/>
              <a:gd name="connsiteX163" fmla="*/ 8040688 w 8040688"/>
              <a:gd name="connsiteY163" fmla="*/ 0 h 6858000"/>
              <a:gd name="connsiteX164" fmla="*/ 8040688 w 8040688"/>
              <a:gd name="connsiteY164" fmla="*/ 6858000 h 6858000"/>
              <a:gd name="connsiteX165" fmla="*/ 0 w 8040688"/>
              <a:gd name="connsiteY1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040688" h="6858000">
                <a:moveTo>
                  <a:pt x="1592699" y="6492423"/>
                </a:moveTo>
                <a:lnTo>
                  <a:pt x="1592699" y="6501164"/>
                </a:lnTo>
                <a:cubicBezTo>
                  <a:pt x="1592738" y="6502241"/>
                  <a:pt x="1592680" y="6503319"/>
                  <a:pt x="1592546" y="6504388"/>
                </a:cubicBezTo>
                <a:cubicBezTo>
                  <a:pt x="1591096" y="6515890"/>
                  <a:pt x="1580495" y="6524053"/>
                  <a:pt x="1568857" y="6522619"/>
                </a:cubicBezTo>
                <a:cubicBezTo>
                  <a:pt x="1558141" y="6522619"/>
                  <a:pt x="1551438" y="6516526"/>
                  <a:pt x="1551438" y="6508315"/>
                </a:cubicBezTo>
                <a:cubicBezTo>
                  <a:pt x="1551438" y="6499839"/>
                  <a:pt x="1557872" y="6495071"/>
                  <a:pt x="1568857" y="6495071"/>
                </a:cubicBezTo>
                <a:lnTo>
                  <a:pt x="1581983" y="6495071"/>
                </a:lnTo>
                <a:cubicBezTo>
                  <a:pt x="1585766" y="6495554"/>
                  <a:pt x="1589598" y="6494609"/>
                  <a:pt x="1592699" y="6492423"/>
                </a:cubicBezTo>
                <a:close/>
                <a:moveTo>
                  <a:pt x="1172060" y="6492423"/>
                </a:moveTo>
                <a:lnTo>
                  <a:pt x="1172060" y="6501164"/>
                </a:lnTo>
                <a:cubicBezTo>
                  <a:pt x="1172093" y="6502242"/>
                  <a:pt x="1172042" y="6503320"/>
                  <a:pt x="1171906" y="6504389"/>
                </a:cubicBezTo>
                <a:cubicBezTo>
                  <a:pt x="1170456" y="6515891"/>
                  <a:pt x="1159850" y="6524053"/>
                  <a:pt x="1148216" y="6522619"/>
                </a:cubicBezTo>
                <a:cubicBezTo>
                  <a:pt x="1137499" y="6522619"/>
                  <a:pt x="1130802" y="6516526"/>
                  <a:pt x="1130802" y="6508315"/>
                </a:cubicBezTo>
                <a:cubicBezTo>
                  <a:pt x="1130802" y="6499839"/>
                  <a:pt x="1137232" y="6495071"/>
                  <a:pt x="1148216" y="6495071"/>
                </a:cubicBezTo>
                <a:lnTo>
                  <a:pt x="1161343" y="6495071"/>
                </a:lnTo>
                <a:cubicBezTo>
                  <a:pt x="1165125" y="6495554"/>
                  <a:pt x="1168953" y="6494609"/>
                  <a:pt x="1172060" y="6492423"/>
                </a:cubicBezTo>
                <a:close/>
                <a:moveTo>
                  <a:pt x="1796056" y="6448718"/>
                </a:moveTo>
                <a:cubicBezTo>
                  <a:pt x="1809461" y="6448340"/>
                  <a:pt x="1821051" y="6457873"/>
                  <a:pt x="1823115" y="6470969"/>
                </a:cubicBezTo>
                <a:lnTo>
                  <a:pt x="1768190" y="6470969"/>
                </a:lnTo>
                <a:cubicBezTo>
                  <a:pt x="1770601" y="6457738"/>
                  <a:pt x="1782469" y="6448261"/>
                  <a:pt x="1796056" y="6448718"/>
                </a:cubicBezTo>
                <a:close/>
                <a:moveTo>
                  <a:pt x="1385331" y="6423290"/>
                </a:moveTo>
                <a:lnTo>
                  <a:pt x="1427128" y="6544605"/>
                </a:lnTo>
                <a:lnTo>
                  <a:pt x="1470261" y="6544605"/>
                </a:lnTo>
                <a:lnTo>
                  <a:pt x="1513932" y="6423290"/>
                </a:lnTo>
                <a:lnTo>
                  <a:pt x="1477223" y="6423290"/>
                </a:lnTo>
                <a:lnTo>
                  <a:pt x="1449367" y="6507521"/>
                </a:lnTo>
                <a:lnTo>
                  <a:pt x="1423104" y="6423290"/>
                </a:lnTo>
                <a:close/>
                <a:moveTo>
                  <a:pt x="1319153" y="6423290"/>
                </a:moveTo>
                <a:lnTo>
                  <a:pt x="1319153" y="6452426"/>
                </a:lnTo>
                <a:lnTo>
                  <a:pt x="1336299" y="6452426"/>
                </a:lnTo>
                <a:lnTo>
                  <a:pt x="1336299" y="6544604"/>
                </a:lnTo>
                <a:lnTo>
                  <a:pt x="1371127" y="6544604"/>
                </a:lnTo>
                <a:lnTo>
                  <a:pt x="1371127" y="6423290"/>
                </a:lnTo>
                <a:close/>
                <a:moveTo>
                  <a:pt x="1293161" y="6421700"/>
                </a:moveTo>
                <a:cubicBezTo>
                  <a:pt x="1279051" y="6421037"/>
                  <a:pt x="1266138" y="6429512"/>
                  <a:pt x="1261280" y="6442626"/>
                </a:cubicBezTo>
                <a:lnTo>
                  <a:pt x="1261280" y="6423290"/>
                </a:lnTo>
                <a:lnTo>
                  <a:pt x="1227522" y="6423290"/>
                </a:lnTo>
                <a:lnTo>
                  <a:pt x="1227522" y="6544604"/>
                </a:lnTo>
                <a:lnTo>
                  <a:pt x="1262352" y="6544604"/>
                </a:lnTo>
                <a:lnTo>
                  <a:pt x="1262352" y="6486596"/>
                </a:lnTo>
                <a:cubicBezTo>
                  <a:pt x="1262352" y="6465405"/>
                  <a:pt x="1270389" y="6457194"/>
                  <a:pt x="1288073" y="6457194"/>
                </a:cubicBezTo>
                <a:lnTo>
                  <a:pt x="1302808" y="6457194"/>
                </a:lnTo>
                <a:lnTo>
                  <a:pt x="1302808" y="6422760"/>
                </a:lnTo>
                <a:cubicBezTo>
                  <a:pt x="1299648" y="6422016"/>
                  <a:pt x="1296409" y="6421660"/>
                  <a:pt x="1293161" y="6421700"/>
                </a:cubicBezTo>
                <a:close/>
                <a:moveTo>
                  <a:pt x="1796056" y="6420112"/>
                </a:moveTo>
                <a:cubicBezTo>
                  <a:pt x="1794693" y="6420076"/>
                  <a:pt x="1793320" y="6420084"/>
                  <a:pt x="1791956" y="6420138"/>
                </a:cubicBezTo>
                <a:cubicBezTo>
                  <a:pt x="1757657" y="6421470"/>
                  <a:pt x="1730943" y="6450039"/>
                  <a:pt x="1732297" y="6483948"/>
                </a:cubicBezTo>
                <a:cubicBezTo>
                  <a:pt x="1732749" y="6509035"/>
                  <a:pt x="1747766" y="6531624"/>
                  <a:pt x="1770879" y="6541990"/>
                </a:cubicBezTo>
                <a:cubicBezTo>
                  <a:pt x="1803959" y="6556828"/>
                  <a:pt x="1842934" y="6542344"/>
                  <a:pt x="1857943" y="6509641"/>
                </a:cubicBezTo>
                <a:lnTo>
                  <a:pt x="1821781" y="6505933"/>
                </a:lnTo>
                <a:cubicBezTo>
                  <a:pt x="1817229" y="6512448"/>
                  <a:pt x="1810181" y="6516829"/>
                  <a:pt x="1802269" y="6518046"/>
                </a:cubicBezTo>
                <a:cubicBezTo>
                  <a:pt x="1786368" y="6520493"/>
                  <a:pt x="1771474" y="6509733"/>
                  <a:pt x="1768997" y="6494013"/>
                </a:cubicBezTo>
                <a:lnTo>
                  <a:pt x="1860353" y="6494013"/>
                </a:lnTo>
                <a:lnTo>
                  <a:pt x="1860353" y="6492689"/>
                </a:lnTo>
                <a:cubicBezTo>
                  <a:pt x="1860353" y="6441832"/>
                  <a:pt x="1829808" y="6420112"/>
                  <a:pt x="1796056" y="6420112"/>
                </a:cubicBezTo>
                <a:close/>
                <a:moveTo>
                  <a:pt x="1574215" y="6420111"/>
                </a:moveTo>
                <a:cubicBezTo>
                  <a:pt x="1555692" y="6420390"/>
                  <a:pt x="1537573" y="6425507"/>
                  <a:pt x="1521700" y="6434944"/>
                </a:cubicBezTo>
                <a:lnTo>
                  <a:pt x="1535364" y="6460902"/>
                </a:lnTo>
                <a:cubicBezTo>
                  <a:pt x="1546618" y="6454290"/>
                  <a:pt x="1559283" y="6450388"/>
                  <a:pt x="1572342" y="6449512"/>
                </a:cubicBezTo>
                <a:cubicBezTo>
                  <a:pt x="1585738" y="6449512"/>
                  <a:pt x="1592699" y="6455075"/>
                  <a:pt x="1592699" y="6463816"/>
                </a:cubicBezTo>
                <a:lnTo>
                  <a:pt x="1592699" y="6465140"/>
                </a:lnTo>
                <a:cubicBezTo>
                  <a:pt x="1592699" y="6469643"/>
                  <a:pt x="1590020" y="6472292"/>
                  <a:pt x="1584124" y="6472292"/>
                </a:cubicBezTo>
                <a:lnTo>
                  <a:pt x="1560013" y="6472292"/>
                </a:lnTo>
                <a:cubicBezTo>
                  <a:pt x="1532685" y="6472292"/>
                  <a:pt x="1515545" y="6486595"/>
                  <a:pt x="1515545" y="6509640"/>
                </a:cubicBezTo>
                <a:cubicBezTo>
                  <a:pt x="1515555" y="6510010"/>
                  <a:pt x="1515574" y="6510380"/>
                  <a:pt x="1515603" y="6510750"/>
                </a:cubicBezTo>
                <a:cubicBezTo>
                  <a:pt x="1517081" y="6532663"/>
                  <a:pt x="1536247" y="6549244"/>
                  <a:pt x="1558409" y="6547782"/>
                </a:cubicBezTo>
                <a:cubicBezTo>
                  <a:pt x="1571536" y="6548591"/>
                  <a:pt x="1584259" y="6543183"/>
                  <a:pt x="1592699" y="6533214"/>
                </a:cubicBezTo>
                <a:lnTo>
                  <a:pt x="1592699" y="6544604"/>
                </a:lnTo>
                <a:lnTo>
                  <a:pt x="1627527" y="6544604"/>
                </a:lnTo>
                <a:lnTo>
                  <a:pt x="1627527" y="6464875"/>
                </a:lnTo>
                <a:cubicBezTo>
                  <a:pt x="1627527" y="6432825"/>
                  <a:pt x="1602081" y="6420111"/>
                  <a:pt x="1574215" y="6420111"/>
                </a:cubicBezTo>
                <a:close/>
                <a:moveTo>
                  <a:pt x="1153574" y="6420111"/>
                </a:moveTo>
                <a:cubicBezTo>
                  <a:pt x="1135053" y="6420390"/>
                  <a:pt x="1116936" y="6425508"/>
                  <a:pt x="1101062" y="6434944"/>
                </a:cubicBezTo>
                <a:lnTo>
                  <a:pt x="1114726" y="6460902"/>
                </a:lnTo>
                <a:cubicBezTo>
                  <a:pt x="1125976" y="6454290"/>
                  <a:pt x="1138641" y="6450388"/>
                  <a:pt x="1151699" y="6449512"/>
                </a:cubicBezTo>
                <a:cubicBezTo>
                  <a:pt x="1165095" y="6449512"/>
                  <a:pt x="1172060" y="6455075"/>
                  <a:pt x="1172060" y="6463816"/>
                </a:cubicBezTo>
                <a:lnTo>
                  <a:pt x="1172060" y="6465140"/>
                </a:lnTo>
                <a:cubicBezTo>
                  <a:pt x="1172060" y="6469643"/>
                  <a:pt x="1169381" y="6472292"/>
                  <a:pt x="1163487" y="6472292"/>
                </a:cubicBezTo>
                <a:lnTo>
                  <a:pt x="1139375" y="6472292"/>
                </a:lnTo>
                <a:cubicBezTo>
                  <a:pt x="1112046" y="6472292"/>
                  <a:pt x="1094901" y="6486595"/>
                  <a:pt x="1094901" y="6509640"/>
                </a:cubicBezTo>
                <a:cubicBezTo>
                  <a:pt x="1094915" y="6510010"/>
                  <a:pt x="1094936" y="6510379"/>
                  <a:pt x="1094960" y="6510749"/>
                </a:cubicBezTo>
                <a:cubicBezTo>
                  <a:pt x="1096437" y="6532662"/>
                  <a:pt x="1115603" y="6549243"/>
                  <a:pt x="1137766" y="6547782"/>
                </a:cubicBezTo>
                <a:cubicBezTo>
                  <a:pt x="1150890" y="6548592"/>
                  <a:pt x="1163622" y="6543184"/>
                  <a:pt x="1172060" y="6533214"/>
                </a:cubicBezTo>
                <a:lnTo>
                  <a:pt x="1172060" y="6544604"/>
                </a:lnTo>
                <a:lnTo>
                  <a:pt x="1206890" y="6544604"/>
                </a:lnTo>
                <a:lnTo>
                  <a:pt x="1206890" y="6464875"/>
                </a:lnTo>
                <a:cubicBezTo>
                  <a:pt x="1206890" y="6432825"/>
                  <a:pt x="1181438" y="6420111"/>
                  <a:pt x="1153574" y="6420111"/>
                </a:cubicBezTo>
                <a:close/>
                <a:moveTo>
                  <a:pt x="568575" y="6383429"/>
                </a:moveTo>
                <a:cubicBezTo>
                  <a:pt x="555414" y="6428156"/>
                  <a:pt x="555406" y="6475664"/>
                  <a:pt x="568549" y="6520396"/>
                </a:cubicBezTo>
                <a:cubicBezTo>
                  <a:pt x="587170" y="6522621"/>
                  <a:pt x="606017" y="6522184"/>
                  <a:pt x="624511" y="6519097"/>
                </a:cubicBezTo>
                <a:cubicBezTo>
                  <a:pt x="610287" y="6481610"/>
                  <a:pt x="608324" y="6440654"/>
                  <a:pt x="618898" y="6402004"/>
                </a:cubicBezTo>
                <a:cubicBezTo>
                  <a:pt x="620492" y="6396123"/>
                  <a:pt x="622369" y="6390366"/>
                  <a:pt x="624479" y="6384725"/>
                </a:cubicBezTo>
                <a:cubicBezTo>
                  <a:pt x="606004" y="6381645"/>
                  <a:pt x="587176" y="6381208"/>
                  <a:pt x="568575" y="6383429"/>
                </a:cubicBezTo>
                <a:close/>
                <a:moveTo>
                  <a:pt x="1659953" y="6377201"/>
                </a:moveTo>
                <a:lnTo>
                  <a:pt x="1659953" y="6423290"/>
                </a:lnTo>
                <a:lnTo>
                  <a:pt x="1640662" y="6423290"/>
                </a:lnTo>
                <a:lnTo>
                  <a:pt x="1640662" y="6452426"/>
                </a:lnTo>
                <a:lnTo>
                  <a:pt x="1659953" y="6452426"/>
                </a:lnTo>
                <a:lnTo>
                  <a:pt x="1659953" y="6518911"/>
                </a:lnTo>
                <a:cubicBezTo>
                  <a:pt x="1659953" y="6543280"/>
                  <a:pt x="1677900" y="6546194"/>
                  <a:pt x="1695318" y="6546194"/>
                </a:cubicBezTo>
                <a:cubicBezTo>
                  <a:pt x="1705497" y="6546194"/>
                  <a:pt x="1722377" y="6544604"/>
                  <a:pt x="1722377" y="6544604"/>
                </a:cubicBezTo>
                <a:lnTo>
                  <a:pt x="1722377" y="6515203"/>
                </a:lnTo>
                <a:cubicBezTo>
                  <a:pt x="1722377" y="6515203"/>
                  <a:pt x="1715137" y="6515998"/>
                  <a:pt x="1706303" y="6515998"/>
                </a:cubicBezTo>
                <a:cubicBezTo>
                  <a:pt x="1700945" y="6515998"/>
                  <a:pt x="1694780" y="6514938"/>
                  <a:pt x="1694780" y="6507256"/>
                </a:cubicBezTo>
                <a:lnTo>
                  <a:pt x="1694780" y="6452426"/>
                </a:lnTo>
                <a:lnTo>
                  <a:pt x="1721302" y="6452426"/>
                </a:lnTo>
                <a:lnTo>
                  <a:pt x="1721302" y="6423290"/>
                </a:lnTo>
                <a:lnTo>
                  <a:pt x="1694780" y="6423290"/>
                </a:lnTo>
                <a:lnTo>
                  <a:pt x="1694780" y="6377201"/>
                </a:lnTo>
                <a:close/>
                <a:moveTo>
                  <a:pt x="1884617" y="6359355"/>
                </a:moveTo>
                <a:lnTo>
                  <a:pt x="1884617" y="6392335"/>
                </a:lnTo>
                <a:lnTo>
                  <a:pt x="1893998" y="6392335"/>
                </a:lnTo>
                <a:lnTo>
                  <a:pt x="1893998" y="6373492"/>
                </a:lnTo>
                <a:lnTo>
                  <a:pt x="1898291" y="6385270"/>
                </a:lnTo>
                <a:lnTo>
                  <a:pt x="1905819" y="6385270"/>
                </a:lnTo>
                <a:lnTo>
                  <a:pt x="1910111" y="6373492"/>
                </a:lnTo>
                <a:lnTo>
                  <a:pt x="1910111" y="6392335"/>
                </a:lnTo>
                <a:lnTo>
                  <a:pt x="1919685" y="6392335"/>
                </a:lnTo>
                <a:lnTo>
                  <a:pt x="1919685" y="6359355"/>
                </a:lnTo>
                <a:lnTo>
                  <a:pt x="1907566" y="6359355"/>
                </a:lnTo>
                <a:lnTo>
                  <a:pt x="1902362" y="6373114"/>
                </a:lnTo>
                <a:lnTo>
                  <a:pt x="1897494" y="6359355"/>
                </a:lnTo>
                <a:close/>
                <a:moveTo>
                  <a:pt x="1850683" y="6359355"/>
                </a:moveTo>
                <a:lnTo>
                  <a:pt x="1850683" y="6367929"/>
                </a:lnTo>
                <a:lnTo>
                  <a:pt x="1860074" y="6367929"/>
                </a:lnTo>
                <a:lnTo>
                  <a:pt x="1860074" y="6392335"/>
                </a:lnTo>
                <a:lnTo>
                  <a:pt x="1869839" y="6392335"/>
                </a:lnTo>
                <a:lnTo>
                  <a:pt x="1869839" y="6367929"/>
                </a:lnTo>
                <a:lnTo>
                  <a:pt x="1879230" y="6367929"/>
                </a:lnTo>
                <a:lnTo>
                  <a:pt x="1879230" y="6359355"/>
                </a:lnTo>
                <a:close/>
                <a:moveTo>
                  <a:pt x="1352105" y="6359189"/>
                </a:moveTo>
                <a:cubicBezTo>
                  <a:pt x="1339759" y="6359284"/>
                  <a:pt x="1329816" y="6369233"/>
                  <a:pt x="1329868" y="6381439"/>
                </a:cubicBezTo>
                <a:cubicBezTo>
                  <a:pt x="1329940" y="6393552"/>
                  <a:pt x="1339855" y="6403355"/>
                  <a:pt x="1352108" y="6403427"/>
                </a:cubicBezTo>
                <a:cubicBezTo>
                  <a:pt x="1364463" y="6403498"/>
                  <a:pt x="1374538" y="6393654"/>
                  <a:pt x="1374610" y="6381439"/>
                </a:cubicBezTo>
                <a:cubicBezTo>
                  <a:pt x="1374610" y="6381414"/>
                  <a:pt x="1374610" y="6381388"/>
                  <a:pt x="1374610" y="6381364"/>
                </a:cubicBezTo>
                <a:cubicBezTo>
                  <a:pt x="1374589" y="6369096"/>
                  <a:pt x="1364513" y="6359168"/>
                  <a:pt x="1352105" y="6359189"/>
                </a:cubicBezTo>
                <a:close/>
                <a:moveTo>
                  <a:pt x="1041583" y="6359189"/>
                </a:moveTo>
                <a:lnTo>
                  <a:pt x="1041583" y="6544604"/>
                </a:lnTo>
                <a:lnTo>
                  <a:pt x="1076143" y="6544604"/>
                </a:lnTo>
                <a:lnTo>
                  <a:pt x="1076143" y="6359189"/>
                </a:lnTo>
                <a:close/>
                <a:moveTo>
                  <a:pt x="925239" y="6355990"/>
                </a:moveTo>
                <a:cubicBezTo>
                  <a:pt x="872870" y="6357183"/>
                  <a:pt x="831395" y="6400122"/>
                  <a:pt x="832602" y="6451897"/>
                </a:cubicBezTo>
                <a:cubicBezTo>
                  <a:pt x="832562" y="6453595"/>
                  <a:pt x="832569" y="6455292"/>
                  <a:pt x="832623" y="6456990"/>
                </a:cubicBezTo>
                <a:cubicBezTo>
                  <a:pt x="834261" y="6508753"/>
                  <a:pt x="878033" y="6549402"/>
                  <a:pt x="930389" y="6547783"/>
                </a:cubicBezTo>
                <a:cubicBezTo>
                  <a:pt x="973630" y="6548900"/>
                  <a:pt x="1011845" y="6520151"/>
                  <a:pt x="1022285" y="6478650"/>
                </a:cubicBezTo>
                <a:lnTo>
                  <a:pt x="981294" y="6478650"/>
                </a:lnTo>
                <a:cubicBezTo>
                  <a:pt x="974516" y="6500553"/>
                  <a:pt x="953525" y="6515080"/>
                  <a:pt x="930389" y="6513878"/>
                </a:cubicBezTo>
                <a:cubicBezTo>
                  <a:pt x="895026" y="6513878"/>
                  <a:pt x="871450" y="6487391"/>
                  <a:pt x="871450" y="6451897"/>
                </a:cubicBezTo>
                <a:cubicBezTo>
                  <a:pt x="871450" y="6416403"/>
                  <a:pt x="895026" y="6389916"/>
                  <a:pt x="930389" y="6389916"/>
                </a:cubicBezTo>
                <a:cubicBezTo>
                  <a:pt x="953525" y="6388714"/>
                  <a:pt x="974516" y="6403241"/>
                  <a:pt x="981294" y="6425144"/>
                </a:cubicBezTo>
                <a:lnTo>
                  <a:pt x="1022285" y="6425144"/>
                </a:lnTo>
                <a:cubicBezTo>
                  <a:pt x="1011846" y="6383642"/>
                  <a:pt x="973630" y="6354892"/>
                  <a:pt x="930389" y="6356011"/>
                </a:cubicBezTo>
                <a:cubicBezTo>
                  <a:pt x="928673" y="6355958"/>
                  <a:pt x="926955" y="6355951"/>
                  <a:pt x="925239" y="6355990"/>
                </a:cubicBezTo>
                <a:close/>
                <a:moveTo>
                  <a:pt x="651232" y="6336161"/>
                </a:moveTo>
                <a:cubicBezTo>
                  <a:pt x="639985" y="6350984"/>
                  <a:pt x="630973" y="6367343"/>
                  <a:pt x="624479" y="6384726"/>
                </a:cubicBezTo>
                <a:cubicBezTo>
                  <a:pt x="670541" y="6392471"/>
                  <a:pt x="712258" y="6416315"/>
                  <a:pt x="742033" y="6451914"/>
                </a:cubicBezTo>
                <a:cubicBezTo>
                  <a:pt x="712265" y="6487505"/>
                  <a:pt x="670562" y="6511346"/>
                  <a:pt x="624512" y="6519097"/>
                </a:cubicBezTo>
                <a:cubicBezTo>
                  <a:pt x="631041" y="6536476"/>
                  <a:pt x="640089" y="6552825"/>
                  <a:pt x="651373" y="6567631"/>
                </a:cubicBezTo>
                <a:cubicBezTo>
                  <a:pt x="697088" y="6556502"/>
                  <a:pt x="738657" y="6532746"/>
                  <a:pt x="771228" y="6499136"/>
                </a:cubicBezTo>
                <a:cubicBezTo>
                  <a:pt x="763842" y="6482091"/>
                  <a:pt x="754009" y="6466186"/>
                  <a:pt x="742033" y="6451914"/>
                </a:cubicBezTo>
                <a:cubicBezTo>
                  <a:pt x="754009" y="6437642"/>
                  <a:pt x="763841" y="6421738"/>
                  <a:pt x="771227" y="6404692"/>
                </a:cubicBezTo>
                <a:cubicBezTo>
                  <a:pt x="738623" y="6371047"/>
                  <a:pt x="697001" y="6347276"/>
                  <a:pt x="651232" y="6336161"/>
                </a:cubicBezTo>
                <a:close/>
                <a:moveTo>
                  <a:pt x="0" y="0"/>
                </a:moveTo>
                <a:lnTo>
                  <a:pt x="8040688" y="0"/>
                </a:lnTo>
                <a:lnTo>
                  <a:pt x="80406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GB" noProof="0" err="1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5273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0:50 Text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 pattern&#10;&#10;Description automatically generated">
            <a:extLst>
              <a:ext uri="{FF2B5EF4-FFF2-40B4-BE49-F238E27FC236}">
                <a16:creationId xmlns:a16="http://schemas.microsoft.com/office/drawing/2014/main" id="{192AC438-4963-3E86-AF1D-907809837B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29000" y="4052"/>
            <a:ext cx="3429000" cy="9702634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914776" y="3070572"/>
            <a:ext cx="2632399" cy="2295061"/>
          </a:xfrm>
        </p:spPr>
        <p:txBody>
          <a:bodyPr anchor="b" anchorCtr="0"/>
          <a:lstStyle>
            <a:lvl1pPr marL="0" indent="0" algn="ctr">
              <a:buNone/>
              <a:defRPr lang="en-US" sz="6750" kern="1200" spc="-169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marL="0" lvl="0" indent="0" algn="ctr" defTabSz="514339" rtl="0" eaLnBrk="1" latinLnBrk="0" hangingPunct="1">
              <a:lnSpc>
                <a:spcPct val="100000"/>
              </a:lnSpc>
              <a:spcBef>
                <a:spcPts val="506"/>
              </a:spcBef>
              <a:buFont typeface="Arial" panose="020B0604020202020204" pitchFamily="34" charset="0"/>
              <a:buNone/>
            </a:pPr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14776" y="5109377"/>
            <a:ext cx="2632399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DE71408-1F6A-1900-3166-8B0F27B91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2855249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040A9B4-F93C-AB35-66CE-1690CFBC25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7434"/>
            <a:ext cx="2855249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3BC752C-CC9E-C49E-83BC-B6B704830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0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1293695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ark, lit, white, light&#10;&#10;Description automatically generated">
            <a:extLst>
              <a:ext uri="{FF2B5EF4-FFF2-40B4-BE49-F238E27FC236}">
                <a16:creationId xmlns:a16="http://schemas.microsoft.com/office/drawing/2014/main" id="{F3AC6818-4D80-7C27-6F3D-8D1DFA9EF1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888" y="2"/>
            <a:ext cx="2335113" cy="971073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C9B01AB-F676-3FF4-AEAE-E9406515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3918585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924221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x Columns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dark, lit, white, light&#10;&#10;Description automatically generated">
            <a:extLst>
              <a:ext uri="{FF2B5EF4-FFF2-40B4-BE49-F238E27FC236}">
                <a16:creationId xmlns:a16="http://schemas.microsoft.com/office/drawing/2014/main" id="{F3AC6818-4D80-7C27-6F3D-8D1DFA9EF1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888" y="2"/>
            <a:ext cx="2335113" cy="971073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85E9EA0-2A22-199D-48CF-03EB94ECF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9DCDE0-20E2-91A9-6591-26711B40C6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3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014841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:1 Light Image /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AA0871-DF4F-3D16-30B1-C25E0C64F490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5" name="Picture 4" descr="A picture containing dark, lit, white, light&#10;&#10;Description automatically generated">
            <a:extLst>
              <a:ext uri="{FF2B5EF4-FFF2-40B4-BE49-F238E27FC236}">
                <a16:creationId xmlns:a16="http://schemas.microsoft.com/office/drawing/2014/main" id="{F3AC6818-4D80-7C27-6F3D-8D1DFA9EF1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2888" y="2"/>
            <a:ext cx="2335113" cy="9710738"/>
          </a:xfrm>
          <a:prstGeom prst="rect">
            <a:avLst/>
          </a:prstGeom>
        </p:spPr>
      </p:pic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C6FE3766-7949-D482-997B-F037BAB90A2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522887" cy="9710738"/>
          </a:xfrm>
          <a:custGeom>
            <a:avLst/>
            <a:gdLst>
              <a:gd name="connsiteX0" fmla="*/ 1592699 w 8040688"/>
              <a:gd name="connsiteY0" fmla="*/ 6492423 h 6858000"/>
              <a:gd name="connsiteX1" fmla="*/ 1592699 w 8040688"/>
              <a:gd name="connsiteY1" fmla="*/ 6501164 h 6858000"/>
              <a:gd name="connsiteX2" fmla="*/ 1592546 w 8040688"/>
              <a:gd name="connsiteY2" fmla="*/ 6504388 h 6858000"/>
              <a:gd name="connsiteX3" fmla="*/ 1568857 w 8040688"/>
              <a:gd name="connsiteY3" fmla="*/ 6522619 h 6858000"/>
              <a:gd name="connsiteX4" fmla="*/ 1551438 w 8040688"/>
              <a:gd name="connsiteY4" fmla="*/ 6508315 h 6858000"/>
              <a:gd name="connsiteX5" fmla="*/ 1568857 w 8040688"/>
              <a:gd name="connsiteY5" fmla="*/ 6495071 h 6858000"/>
              <a:gd name="connsiteX6" fmla="*/ 1581983 w 8040688"/>
              <a:gd name="connsiteY6" fmla="*/ 6495071 h 6858000"/>
              <a:gd name="connsiteX7" fmla="*/ 1592699 w 8040688"/>
              <a:gd name="connsiteY7" fmla="*/ 6492423 h 6858000"/>
              <a:gd name="connsiteX8" fmla="*/ 1172060 w 8040688"/>
              <a:gd name="connsiteY8" fmla="*/ 6492423 h 6858000"/>
              <a:gd name="connsiteX9" fmla="*/ 1172060 w 8040688"/>
              <a:gd name="connsiteY9" fmla="*/ 6501164 h 6858000"/>
              <a:gd name="connsiteX10" fmla="*/ 1171906 w 8040688"/>
              <a:gd name="connsiteY10" fmla="*/ 6504389 h 6858000"/>
              <a:gd name="connsiteX11" fmla="*/ 1148216 w 8040688"/>
              <a:gd name="connsiteY11" fmla="*/ 6522619 h 6858000"/>
              <a:gd name="connsiteX12" fmla="*/ 1130802 w 8040688"/>
              <a:gd name="connsiteY12" fmla="*/ 6508315 h 6858000"/>
              <a:gd name="connsiteX13" fmla="*/ 1148216 w 8040688"/>
              <a:gd name="connsiteY13" fmla="*/ 6495071 h 6858000"/>
              <a:gd name="connsiteX14" fmla="*/ 1161343 w 8040688"/>
              <a:gd name="connsiteY14" fmla="*/ 6495071 h 6858000"/>
              <a:gd name="connsiteX15" fmla="*/ 1172060 w 8040688"/>
              <a:gd name="connsiteY15" fmla="*/ 6492423 h 6858000"/>
              <a:gd name="connsiteX16" fmla="*/ 1796056 w 8040688"/>
              <a:gd name="connsiteY16" fmla="*/ 6448718 h 6858000"/>
              <a:gd name="connsiteX17" fmla="*/ 1823115 w 8040688"/>
              <a:gd name="connsiteY17" fmla="*/ 6470969 h 6858000"/>
              <a:gd name="connsiteX18" fmla="*/ 1768190 w 8040688"/>
              <a:gd name="connsiteY18" fmla="*/ 6470969 h 6858000"/>
              <a:gd name="connsiteX19" fmla="*/ 1796056 w 8040688"/>
              <a:gd name="connsiteY19" fmla="*/ 6448718 h 6858000"/>
              <a:gd name="connsiteX20" fmla="*/ 1385331 w 8040688"/>
              <a:gd name="connsiteY20" fmla="*/ 6423290 h 6858000"/>
              <a:gd name="connsiteX21" fmla="*/ 1427128 w 8040688"/>
              <a:gd name="connsiteY21" fmla="*/ 6544605 h 6858000"/>
              <a:gd name="connsiteX22" fmla="*/ 1470261 w 8040688"/>
              <a:gd name="connsiteY22" fmla="*/ 6544605 h 6858000"/>
              <a:gd name="connsiteX23" fmla="*/ 1513932 w 8040688"/>
              <a:gd name="connsiteY23" fmla="*/ 6423290 h 6858000"/>
              <a:gd name="connsiteX24" fmla="*/ 1477223 w 8040688"/>
              <a:gd name="connsiteY24" fmla="*/ 6423290 h 6858000"/>
              <a:gd name="connsiteX25" fmla="*/ 1449367 w 8040688"/>
              <a:gd name="connsiteY25" fmla="*/ 6507521 h 6858000"/>
              <a:gd name="connsiteX26" fmla="*/ 1423104 w 8040688"/>
              <a:gd name="connsiteY26" fmla="*/ 6423290 h 6858000"/>
              <a:gd name="connsiteX27" fmla="*/ 1319153 w 8040688"/>
              <a:gd name="connsiteY27" fmla="*/ 6423290 h 6858000"/>
              <a:gd name="connsiteX28" fmla="*/ 1319153 w 8040688"/>
              <a:gd name="connsiteY28" fmla="*/ 6452426 h 6858000"/>
              <a:gd name="connsiteX29" fmla="*/ 1336299 w 8040688"/>
              <a:gd name="connsiteY29" fmla="*/ 6452426 h 6858000"/>
              <a:gd name="connsiteX30" fmla="*/ 1336299 w 8040688"/>
              <a:gd name="connsiteY30" fmla="*/ 6544604 h 6858000"/>
              <a:gd name="connsiteX31" fmla="*/ 1371127 w 8040688"/>
              <a:gd name="connsiteY31" fmla="*/ 6544604 h 6858000"/>
              <a:gd name="connsiteX32" fmla="*/ 1371127 w 8040688"/>
              <a:gd name="connsiteY32" fmla="*/ 6423290 h 6858000"/>
              <a:gd name="connsiteX33" fmla="*/ 1293161 w 8040688"/>
              <a:gd name="connsiteY33" fmla="*/ 6421700 h 6858000"/>
              <a:gd name="connsiteX34" fmla="*/ 1261280 w 8040688"/>
              <a:gd name="connsiteY34" fmla="*/ 6442626 h 6858000"/>
              <a:gd name="connsiteX35" fmla="*/ 1261280 w 8040688"/>
              <a:gd name="connsiteY35" fmla="*/ 6423290 h 6858000"/>
              <a:gd name="connsiteX36" fmla="*/ 1227522 w 8040688"/>
              <a:gd name="connsiteY36" fmla="*/ 6423290 h 6858000"/>
              <a:gd name="connsiteX37" fmla="*/ 1227522 w 8040688"/>
              <a:gd name="connsiteY37" fmla="*/ 6544604 h 6858000"/>
              <a:gd name="connsiteX38" fmla="*/ 1262352 w 8040688"/>
              <a:gd name="connsiteY38" fmla="*/ 6544604 h 6858000"/>
              <a:gd name="connsiteX39" fmla="*/ 1262352 w 8040688"/>
              <a:gd name="connsiteY39" fmla="*/ 6486596 h 6858000"/>
              <a:gd name="connsiteX40" fmla="*/ 1288073 w 8040688"/>
              <a:gd name="connsiteY40" fmla="*/ 6457194 h 6858000"/>
              <a:gd name="connsiteX41" fmla="*/ 1302808 w 8040688"/>
              <a:gd name="connsiteY41" fmla="*/ 6457194 h 6858000"/>
              <a:gd name="connsiteX42" fmla="*/ 1302808 w 8040688"/>
              <a:gd name="connsiteY42" fmla="*/ 6422760 h 6858000"/>
              <a:gd name="connsiteX43" fmla="*/ 1293161 w 8040688"/>
              <a:gd name="connsiteY43" fmla="*/ 6421700 h 6858000"/>
              <a:gd name="connsiteX44" fmla="*/ 1796056 w 8040688"/>
              <a:gd name="connsiteY44" fmla="*/ 6420112 h 6858000"/>
              <a:gd name="connsiteX45" fmla="*/ 1791956 w 8040688"/>
              <a:gd name="connsiteY45" fmla="*/ 6420138 h 6858000"/>
              <a:gd name="connsiteX46" fmla="*/ 1732297 w 8040688"/>
              <a:gd name="connsiteY46" fmla="*/ 6483948 h 6858000"/>
              <a:gd name="connsiteX47" fmla="*/ 1770879 w 8040688"/>
              <a:gd name="connsiteY47" fmla="*/ 6541990 h 6858000"/>
              <a:gd name="connsiteX48" fmla="*/ 1857943 w 8040688"/>
              <a:gd name="connsiteY48" fmla="*/ 6509641 h 6858000"/>
              <a:gd name="connsiteX49" fmla="*/ 1821781 w 8040688"/>
              <a:gd name="connsiteY49" fmla="*/ 6505933 h 6858000"/>
              <a:gd name="connsiteX50" fmla="*/ 1802269 w 8040688"/>
              <a:gd name="connsiteY50" fmla="*/ 6518046 h 6858000"/>
              <a:gd name="connsiteX51" fmla="*/ 1768997 w 8040688"/>
              <a:gd name="connsiteY51" fmla="*/ 6494013 h 6858000"/>
              <a:gd name="connsiteX52" fmla="*/ 1860353 w 8040688"/>
              <a:gd name="connsiteY52" fmla="*/ 6494013 h 6858000"/>
              <a:gd name="connsiteX53" fmla="*/ 1860353 w 8040688"/>
              <a:gd name="connsiteY53" fmla="*/ 6492689 h 6858000"/>
              <a:gd name="connsiteX54" fmla="*/ 1796056 w 8040688"/>
              <a:gd name="connsiteY54" fmla="*/ 6420112 h 6858000"/>
              <a:gd name="connsiteX55" fmla="*/ 1574215 w 8040688"/>
              <a:gd name="connsiteY55" fmla="*/ 6420111 h 6858000"/>
              <a:gd name="connsiteX56" fmla="*/ 1521700 w 8040688"/>
              <a:gd name="connsiteY56" fmla="*/ 6434944 h 6858000"/>
              <a:gd name="connsiteX57" fmla="*/ 1535364 w 8040688"/>
              <a:gd name="connsiteY57" fmla="*/ 6460902 h 6858000"/>
              <a:gd name="connsiteX58" fmla="*/ 1572342 w 8040688"/>
              <a:gd name="connsiteY58" fmla="*/ 6449512 h 6858000"/>
              <a:gd name="connsiteX59" fmla="*/ 1592699 w 8040688"/>
              <a:gd name="connsiteY59" fmla="*/ 6463816 h 6858000"/>
              <a:gd name="connsiteX60" fmla="*/ 1592699 w 8040688"/>
              <a:gd name="connsiteY60" fmla="*/ 6465140 h 6858000"/>
              <a:gd name="connsiteX61" fmla="*/ 1584124 w 8040688"/>
              <a:gd name="connsiteY61" fmla="*/ 6472292 h 6858000"/>
              <a:gd name="connsiteX62" fmla="*/ 1560013 w 8040688"/>
              <a:gd name="connsiteY62" fmla="*/ 6472292 h 6858000"/>
              <a:gd name="connsiteX63" fmla="*/ 1515545 w 8040688"/>
              <a:gd name="connsiteY63" fmla="*/ 6509640 h 6858000"/>
              <a:gd name="connsiteX64" fmla="*/ 1515603 w 8040688"/>
              <a:gd name="connsiteY64" fmla="*/ 6510750 h 6858000"/>
              <a:gd name="connsiteX65" fmla="*/ 1558409 w 8040688"/>
              <a:gd name="connsiteY65" fmla="*/ 6547782 h 6858000"/>
              <a:gd name="connsiteX66" fmla="*/ 1592699 w 8040688"/>
              <a:gd name="connsiteY66" fmla="*/ 6533214 h 6858000"/>
              <a:gd name="connsiteX67" fmla="*/ 1592699 w 8040688"/>
              <a:gd name="connsiteY67" fmla="*/ 6544604 h 6858000"/>
              <a:gd name="connsiteX68" fmla="*/ 1627527 w 8040688"/>
              <a:gd name="connsiteY68" fmla="*/ 6544604 h 6858000"/>
              <a:gd name="connsiteX69" fmla="*/ 1627527 w 8040688"/>
              <a:gd name="connsiteY69" fmla="*/ 6464875 h 6858000"/>
              <a:gd name="connsiteX70" fmla="*/ 1574215 w 8040688"/>
              <a:gd name="connsiteY70" fmla="*/ 6420111 h 6858000"/>
              <a:gd name="connsiteX71" fmla="*/ 1153574 w 8040688"/>
              <a:gd name="connsiteY71" fmla="*/ 6420111 h 6858000"/>
              <a:gd name="connsiteX72" fmla="*/ 1101062 w 8040688"/>
              <a:gd name="connsiteY72" fmla="*/ 6434944 h 6858000"/>
              <a:gd name="connsiteX73" fmla="*/ 1114726 w 8040688"/>
              <a:gd name="connsiteY73" fmla="*/ 6460902 h 6858000"/>
              <a:gd name="connsiteX74" fmla="*/ 1151699 w 8040688"/>
              <a:gd name="connsiteY74" fmla="*/ 6449512 h 6858000"/>
              <a:gd name="connsiteX75" fmla="*/ 1172060 w 8040688"/>
              <a:gd name="connsiteY75" fmla="*/ 6463816 h 6858000"/>
              <a:gd name="connsiteX76" fmla="*/ 1172060 w 8040688"/>
              <a:gd name="connsiteY76" fmla="*/ 6465140 h 6858000"/>
              <a:gd name="connsiteX77" fmla="*/ 1163487 w 8040688"/>
              <a:gd name="connsiteY77" fmla="*/ 6472292 h 6858000"/>
              <a:gd name="connsiteX78" fmla="*/ 1139375 w 8040688"/>
              <a:gd name="connsiteY78" fmla="*/ 6472292 h 6858000"/>
              <a:gd name="connsiteX79" fmla="*/ 1094901 w 8040688"/>
              <a:gd name="connsiteY79" fmla="*/ 6509640 h 6858000"/>
              <a:gd name="connsiteX80" fmla="*/ 1094960 w 8040688"/>
              <a:gd name="connsiteY80" fmla="*/ 6510749 h 6858000"/>
              <a:gd name="connsiteX81" fmla="*/ 1137766 w 8040688"/>
              <a:gd name="connsiteY81" fmla="*/ 6547782 h 6858000"/>
              <a:gd name="connsiteX82" fmla="*/ 1172060 w 8040688"/>
              <a:gd name="connsiteY82" fmla="*/ 6533214 h 6858000"/>
              <a:gd name="connsiteX83" fmla="*/ 1172060 w 8040688"/>
              <a:gd name="connsiteY83" fmla="*/ 6544604 h 6858000"/>
              <a:gd name="connsiteX84" fmla="*/ 1206890 w 8040688"/>
              <a:gd name="connsiteY84" fmla="*/ 6544604 h 6858000"/>
              <a:gd name="connsiteX85" fmla="*/ 1206890 w 8040688"/>
              <a:gd name="connsiteY85" fmla="*/ 6464875 h 6858000"/>
              <a:gd name="connsiteX86" fmla="*/ 1153574 w 8040688"/>
              <a:gd name="connsiteY86" fmla="*/ 6420111 h 6858000"/>
              <a:gd name="connsiteX87" fmla="*/ 568575 w 8040688"/>
              <a:gd name="connsiteY87" fmla="*/ 6383429 h 6858000"/>
              <a:gd name="connsiteX88" fmla="*/ 568549 w 8040688"/>
              <a:gd name="connsiteY88" fmla="*/ 6520396 h 6858000"/>
              <a:gd name="connsiteX89" fmla="*/ 624511 w 8040688"/>
              <a:gd name="connsiteY89" fmla="*/ 6519097 h 6858000"/>
              <a:gd name="connsiteX90" fmla="*/ 618898 w 8040688"/>
              <a:gd name="connsiteY90" fmla="*/ 6402004 h 6858000"/>
              <a:gd name="connsiteX91" fmla="*/ 624479 w 8040688"/>
              <a:gd name="connsiteY91" fmla="*/ 6384725 h 6858000"/>
              <a:gd name="connsiteX92" fmla="*/ 568575 w 8040688"/>
              <a:gd name="connsiteY92" fmla="*/ 6383429 h 6858000"/>
              <a:gd name="connsiteX93" fmla="*/ 1659953 w 8040688"/>
              <a:gd name="connsiteY93" fmla="*/ 6377201 h 6858000"/>
              <a:gd name="connsiteX94" fmla="*/ 1659953 w 8040688"/>
              <a:gd name="connsiteY94" fmla="*/ 6423290 h 6858000"/>
              <a:gd name="connsiteX95" fmla="*/ 1640662 w 8040688"/>
              <a:gd name="connsiteY95" fmla="*/ 6423290 h 6858000"/>
              <a:gd name="connsiteX96" fmla="*/ 1640662 w 8040688"/>
              <a:gd name="connsiteY96" fmla="*/ 6452426 h 6858000"/>
              <a:gd name="connsiteX97" fmla="*/ 1659953 w 8040688"/>
              <a:gd name="connsiteY97" fmla="*/ 6452426 h 6858000"/>
              <a:gd name="connsiteX98" fmla="*/ 1659953 w 8040688"/>
              <a:gd name="connsiteY98" fmla="*/ 6518911 h 6858000"/>
              <a:gd name="connsiteX99" fmla="*/ 1695318 w 8040688"/>
              <a:gd name="connsiteY99" fmla="*/ 6546194 h 6858000"/>
              <a:gd name="connsiteX100" fmla="*/ 1722377 w 8040688"/>
              <a:gd name="connsiteY100" fmla="*/ 6544604 h 6858000"/>
              <a:gd name="connsiteX101" fmla="*/ 1722377 w 8040688"/>
              <a:gd name="connsiteY101" fmla="*/ 6515203 h 6858000"/>
              <a:gd name="connsiteX102" fmla="*/ 1706303 w 8040688"/>
              <a:gd name="connsiteY102" fmla="*/ 6515998 h 6858000"/>
              <a:gd name="connsiteX103" fmla="*/ 1694780 w 8040688"/>
              <a:gd name="connsiteY103" fmla="*/ 6507256 h 6858000"/>
              <a:gd name="connsiteX104" fmla="*/ 1694780 w 8040688"/>
              <a:gd name="connsiteY104" fmla="*/ 6452426 h 6858000"/>
              <a:gd name="connsiteX105" fmla="*/ 1721302 w 8040688"/>
              <a:gd name="connsiteY105" fmla="*/ 6452426 h 6858000"/>
              <a:gd name="connsiteX106" fmla="*/ 1721302 w 8040688"/>
              <a:gd name="connsiteY106" fmla="*/ 6423290 h 6858000"/>
              <a:gd name="connsiteX107" fmla="*/ 1694780 w 8040688"/>
              <a:gd name="connsiteY107" fmla="*/ 6423290 h 6858000"/>
              <a:gd name="connsiteX108" fmla="*/ 1694780 w 8040688"/>
              <a:gd name="connsiteY108" fmla="*/ 6377201 h 6858000"/>
              <a:gd name="connsiteX109" fmla="*/ 1884617 w 8040688"/>
              <a:gd name="connsiteY109" fmla="*/ 6359355 h 6858000"/>
              <a:gd name="connsiteX110" fmla="*/ 1884617 w 8040688"/>
              <a:gd name="connsiteY110" fmla="*/ 6392335 h 6858000"/>
              <a:gd name="connsiteX111" fmla="*/ 1893998 w 8040688"/>
              <a:gd name="connsiteY111" fmla="*/ 6392335 h 6858000"/>
              <a:gd name="connsiteX112" fmla="*/ 1893998 w 8040688"/>
              <a:gd name="connsiteY112" fmla="*/ 6373492 h 6858000"/>
              <a:gd name="connsiteX113" fmla="*/ 1898291 w 8040688"/>
              <a:gd name="connsiteY113" fmla="*/ 6385270 h 6858000"/>
              <a:gd name="connsiteX114" fmla="*/ 1905819 w 8040688"/>
              <a:gd name="connsiteY114" fmla="*/ 6385270 h 6858000"/>
              <a:gd name="connsiteX115" fmla="*/ 1910111 w 8040688"/>
              <a:gd name="connsiteY115" fmla="*/ 6373492 h 6858000"/>
              <a:gd name="connsiteX116" fmla="*/ 1910111 w 8040688"/>
              <a:gd name="connsiteY116" fmla="*/ 6392335 h 6858000"/>
              <a:gd name="connsiteX117" fmla="*/ 1919685 w 8040688"/>
              <a:gd name="connsiteY117" fmla="*/ 6392335 h 6858000"/>
              <a:gd name="connsiteX118" fmla="*/ 1919685 w 8040688"/>
              <a:gd name="connsiteY118" fmla="*/ 6359355 h 6858000"/>
              <a:gd name="connsiteX119" fmla="*/ 1907566 w 8040688"/>
              <a:gd name="connsiteY119" fmla="*/ 6359355 h 6858000"/>
              <a:gd name="connsiteX120" fmla="*/ 1902362 w 8040688"/>
              <a:gd name="connsiteY120" fmla="*/ 6373114 h 6858000"/>
              <a:gd name="connsiteX121" fmla="*/ 1897494 w 8040688"/>
              <a:gd name="connsiteY121" fmla="*/ 6359355 h 6858000"/>
              <a:gd name="connsiteX122" fmla="*/ 1850683 w 8040688"/>
              <a:gd name="connsiteY122" fmla="*/ 6359355 h 6858000"/>
              <a:gd name="connsiteX123" fmla="*/ 1850683 w 8040688"/>
              <a:gd name="connsiteY123" fmla="*/ 6367929 h 6858000"/>
              <a:gd name="connsiteX124" fmla="*/ 1860074 w 8040688"/>
              <a:gd name="connsiteY124" fmla="*/ 6367929 h 6858000"/>
              <a:gd name="connsiteX125" fmla="*/ 1860074 w 8040688"/>
              <a:gd name="connsiteY125" fmla="*/ 6392335 h 6858000"/>
              <a:gd name="connsiteX126" fmla="*/ 1869839 w 8040688"/>
              <a:gd name="connsiteY126" fmla="*/ 6392335 h 6858000"/>
              <a:gd name="connsiteX127" fmla="*/ 1869839 w 8040688"/>
              <a:gd name="connsiteY127" fmla="*/ 6367929 h 6858000"/>
              <a:gd name="connsiteX128" fmla="*/ 1879230 w 8040688"/>
              <a:gd name="connsiteY128" fmla="*/ 6367929 h 6858000"/>
              <a:gd name="connsiteX129" fmla="*/ 1879230 w 8040688"/>
              <a:gd name="connsiteY129" fmla="*/ 6359355 h 6858000"/>
              <a:gd name="connsiteX130" fmla="*/ 1352105 w 8040688"/>
              <a:gd name="connsiteY130" fmla="*/ 6359189 h 6858000"/>
              <a:gd name="connsiteX131" fmla="*/ 1329868 w 8040688"/>
              <a:gd name="connsiteY131" fmla="*/ 6381439 h 6858000"/>
              <a:gd name="connsiteX132" fmla="*/ 1352108 w 8040688"/>
              <a:gd name="connsiteY132" fmla="*/ 6403427 h 6858000"/>
              <a:gd name="connsiteX133" fmla="*/ 1374610 w 8040688"/>
              <a:gd name="connsiteY133" fmla="*/ 6381439 h 6858000"/>
              <a:gd name="connsiteX134" fmla="*/ 1374610 w 8040688"/>
              <a:gd name="connsiteY134" fmla="*/ 6381364 h 6858000"/>
              <a:gd name="connsiteX135" fmla="*/ 1352105 w 8040688"/>
              <a:gd name="connsiteY135" fmla="*/ 6359189 h 6858000"/>
              <a:gd name="connsiteX136" fmla="*/ 1041583 w 8040688"/>
              <a:gd name="connsiteY136" fmla="*/ 6359189 h 6858000"/>
              <a:gd name="connsiteX137" fmla="*/ 1041583 w 8040688"/>
              <a:gd name="connsiteY137" fmla="*/ 6544604 h 6858000"/>
              <a:gd name="connsiteX138" fmla="*/ 1076143 w 8040688"/>
              <a:gd name="connsiteY138" fmla="*/ 6544604 h 6858000"/>
              <a:gd name="connsiteX139" fmla="*/ 1076143 w 8040688"/>
              <a:gd name="connsiteY139" fmla="*/ 6359189 h 6858000"/>
              <a:gd name="connsiteX140" fmla="*/ 925239 w 8040688"/>
              <a:gd name="connsiteY140" fmla="*/ 6355990 h 6858000"/>
              <a:gd name="connsiteX141" fmla="*/ 832602 w 8040688"/>
              <a:gd name="connsiteY141" fmla="*/ 6451897 h 6858000"/>
              <a:gd name="connsiteX142" fmla="*/ 832623 w 8040688"/>
              <a:gd name="connsiteY142" fmla="*/ 6456990 h 6858000"/>
              <a:gd name="connsiteX143" fmla="*/ 930389 w 8040688"/>
              <a:gd name="connsiteY143" fmla="*/ 6547783 h 6858000"/>
              <a:gd name="connsiteX144" fmla="*/ 1022285 w 8040688"/>
              <a:gd name="connsiteY144" fmla="*/ 6478650 h 6858000"/>
              <a:gd name="connsiteX145" fmla="*/ 981294 w 8040688"/>
              <a:gd name="connsiteY145" fmla="*/ 6478650 h 6858000"/>
              <a:gd name="connsiteX146" fmla="*/ 930389 w 8040688"/>
              <a:gd name="connsiteY146" fmla="*/ 6513878 h 6858000"/>
              <a:gd name="connsiteX147" fmla="*/ 871450 w 8040688"/>
              <a:gd name="connsiteY147" fmla="*/ 6451897 h 6858000"/>
              <a:gd name="connsiteX148" fmla="*/ 930389 w 8040688"/>
              <a:gd name="connsiteY148" fmla="*/ 6389916 h 6858000"/>
              <a:gd name="connsiteX149" fmla="*/ 981294 w 8040688"/>
              <a:gd name="connsiteY149" fmla="*/ 6425144 h 6858000"/>
              <a:gd name="connsiteX150" fmla="*/ 1022285 w 8040688"/>
              <a:gd name="connsiteY150" fmla="*/ 6425144 h 6858000"/>
              <a:gd name="connsiteX151" fmla="*/ 930389 w 8040688"/>
              <a:gd name="connsiteY151" fmla="*/ 6356011 h 6858000"/>
              <a:gd name="connsiteX152" fmla="*/ 925239 w 8040688"/>
              <a:gd name="connsiteY152" fmla="*/ 6355990 h 6858000"/>
              <a:gd name="connsiteX153" fmla="*/ 651232 w 8040688"/>
              <a:gd name="connsiteY153" fmla="*/ 6336161 h 6858000"/>
              <a:gd name="connsiteX154" fmla="*/ 624479 w 8040688"/>
              <a:gd name="connsiteY154" fmla="*/ 6384726 h 6858000"/>
              <a:gd name="connsiteX155" fmla="*/ 742033 w 8040688"/>
              <a:gd name="connsiteY155" fmla="*/ 6451914 h 6858000"/>
              <a:gd name="connsiteX156" fmla="*/ 624512 w 8040688"/>
              <a:gd name="connsiteY156" fmla="*/ 6519097 h 6858000"/>
              <a:gd name="connsiteX157" fmla="*/ 651373 w 8040688"/>
              <a:gd name="connsiteY157" fmla="*/ 6567631 h 6858000"/>
              <a:gd name="connsiteX158" fmla="*/ 771228 w 8040688"/>
              <a:gd name="connsiteY158" fmla="*/ 6499136 h 6858000"/>
              <a:gd name="connsiteX159" fmla="*/ 742033 w 8040688"/>
              <a:gd name="connsiteY159" fmla="*/ 6451914 h 6858000"/>
              <a:gd name="connsiteX160" fmla="*/ 771227 w 8040688"/>
              <a:gd name="connsiteY160" fmla="*/ 6404692 h 6858000"/>
              <a:gd name="connsiteX161" fmla="*/ 651232 w 8040688"/>
              <a:gd name="connsiteY161" fmla="*/ 6336161 h 6858000"/>
              <a:gd name="connsiteX162" fmla="*/ 0 w 8040688"/>
              <a:gd name="connsiteY162" fmla="*/ 0 h 6858000"/>
              <a:gd name="connsiteX163" fmla="*/ 8040688 w 8040688"/>
              <a:gd name="connsiteY163" fmla="*/ 0 h 6858000"/>
              <a:gd name="connsiteX164" fmla="*/ 8040688 w 8040688"/>
              <a:gd name="connsiteY164" fmla="*/ 6858000 h 6858000"/>
              <a:gd name="connsiteX165" fmla="*/ 0 w 8040688"/>
              <a:gd name="connsiteY1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040688" h="6858000">
                <a:moveTo>
                  <a:pt x="1592699" y="6492423"/>
                </a:moveTo>
                <a:lnTo>
                  <a:pt x="1592699" y="6501164"/>
                </a:lnTo>
                <a:cubicBezTo>
                  <a:pt x="1592738" y="6502241"/>
                  <a:pt x="1592680" y="6503319"/>
                  <a:pt x="1592546" y="6504388"/>
                </a:cubicBezTo>
                <a:cubicBezTo>
                  <a:pt x="1591096" y="6515890"/>
                  <a:pt x="1580495" y="6524053"/>
                  <a:pt x="1568857" y="6522619"/>
                </a:cubicBezTo>
                <a:cubicBezTo>
                  <a:pt x="1558141" y="6522619"/>
                  <a:pt x="1551438" y="6516526"/>
                  <a:pt x="1551438" y="6508315"/>
                </a:cubicBezTo>
                <a:cubicBezTo>
                  <a:pt x="1551438" y="6499839"/>
                  <a:pt x="1557872" y="6495071"/>
                  <a:pt x="1568857" y="6495071"/>
                </a:cubicBezTo>
                <a:lnTo>
                  <a:pt x="1581983" y="6495071"/>
                </a:lnTo>
                <a:cubicBezTo>
                  <a:pt x="1585766" y="6495554"/>
                  <a:pt x="1589598" y="6494609"/>
                  <a:pt x="1592699" y="6492423"/>
                </a:cubicBezTo>
                <a:close/>
                <a:moveTo>
                  <a:pt x="1172060" y="6492423"/>
                </a:moveTo>
                <a:lnTo>
                  <a:pt x="1172060" y="6501164"/>
                </a:lnTo>
                <a:cubicBezTo>
                  <a:pt x="1172093" y="6502242"/>
                  <a:pt x="1172042" y="6503320"/>
                  <a:pt x="1171906" y="6504389"/>
                </a:cubicBezTo>
                <a:cubicBezTo>
                  <a:pt x="1170456" y="6515891"/>
                  <a:pt x="1159850" y="6524053"/>
                  <a:pt x="1148216" y="6522619"/>
                </a:cubicBezTo>
                <a:cubicBezTo>
                  <a:pt x="1137499" y="6522619"/>
                  <a:pt x="1130802" y="6516526"/>
                  <a:pt x="1130802" y="6508315"/>
                </a:cubicBezTo>
                <a:cubicBezTo>
                  <a:pt x="1130802" y="6499839"/>
                  <a:pt x="1137232" y="6495071"/>
                  <a:pt x="1148216" y="6495071"/>
                </a:cubicBezTo>
                <a:lnTo>
                  <a:pt x="1161343" y="6495071"/>
                </a:lnTo>
                <a:cubicBezTo>
                  <a:pt x="1165125" y="6495554"/>
                  <a:pt x="1168953" y="6494609"/>
                  <a:pt x="1172060" y="6492423"/>
                </a:cubicBezTo>
                <a:close/>
                <a:moveTo>
                  <a:pt x="1796056" y="6448718"/>
                </a:moveTo>
                <a:cubicBezTo>
                  <a:pt x="1809461" y="6448340"/>
                  <a:pt x="1821051" y="6457873"/>
                  <a:pt x="1823115" y="6470969"/>
                </a:cubicBezTo>
                <a:lnTo>
                  <a:pt x="1768190" y="6470969"/>
                </a:lnTo>
                <a:cubicBezTo>
                  <a:pt x="1770601" y="6457738"/>
                  <a:pt x="1782469" y="6448261"/>
                  <a:pt x="1796056" y="6448718"/>
                </a:cubicBezTo>
                <a:close/>
                <a:moveTo>
                  <a:pt x="1385331" y="6423290"/>
                </a:moveTo>
                <a:lnTo>
                  <a:pt x="1427128" y="6544605"/>
                </a:lnTo>
                <a:lnTo>
                  <a:pt x="1470261" y="6544605"/>
                </a:lnTo>
                <a:lnTo>
                  <a:pt x="1513932" y="6423290"/>
                </a:lnTo>
                <a:lnTo>
                  <a:pt x="1477223" y="6423290"/>
                </a:lnTo>
                <a:lnTo>
                  <a:pt x="1449367" y="6507521"/>
                </a:lnTo>
                <a:lnTo>
                  <a:pt x="1423104" y="6423290"/>
                </a:lnTo>
                <a:close/>
                <a:moveTo>
                  <a:pt x="1319153" y="6423290"/>
                </a:moveTo>
                <a:lnTo>
                  <a:pt x="1319153" y="6452426"/>
                </a:lnTo>
                <a:lnTo>
                  <a:pt x="1336299" y="6452426"/>
                </a:lnTo>
                <a:lnTo>
                  <a:pt x="1336299" y="6544604"/>
                </a:lnTo>
                <a:lnTo>
                  <a:pt x="1371127" y="6544604"/>
                </a:lnTo>
                <a:lnTo>
                  <a:pt x="1371127" y="6423290"/>
                </a:lnTo>
                <a:close/>
                <a:moveTo>
                  <a:pt x="1293161" y="6421700"/>
                </a:moveTo>
                <a:cubicBezTo>
                  <a:pt x="1279051" y="6421037"/>
                  <a:pt x="1266138" y="6429512"/>
                  <a:pt x="1261280" y="6442626"/>
                </a:cubicBezTo>
                <a:lnTo>
                  <a:pt x="1261280" y="6423290"/>
                </a:lnTo>
                <a:lnTo>
                  <a:pt x="1227522" y="6423290"/>
                </a:lnTo>
                <a:lnTo>
                  <a:pt x="1227522" y="6544604"/>
                </a:lnTo>
                <a:lnTo>
                  <a:pt x="1262352" y="6544604"/>
                </a:lnTo>
                <a:lnTo>
                  <a:pt x="1262352" y="6486596"/>
                </a:lnTo>
                <a:cubicBezTo>
                  <a:pt x="1262352" y="6465405"/>
                  <a:pt x="1270389" y="6457194"/>
                  <a:pt x="1288073" y="6457194"/>
                </a:cubicBezTo>
                <a:lnTo>
                  <a:pt x="1302808" y="6457194"/>
                </a:lnTo>
                <a:lnTo>
                  <a:pt x="1302808" y="6422760"/>
                </a:lnTo>
                <a:cubicBezTo>
                  <a:pt x="1299648" y="6422016"/>
                  <a:pt x="1296409" y="6421660"/>
                  <a:pt x="1293161" y="6421700"/>
                </a:cubicBezTo>
                <a:close/>
                <a:moveTo>
                  <a:pt x="1796056" y="6420112"/>
                </a:moveTo>
                <a:cubicBezTo>
                  <a:pt x="1794693" y="6420076"/>
                  <a:pt x="1793320" y="6420084"/>
                  <a:pt x="1791956" y="6420138"/>
                </a:cubicBezTo>
                <a:cubicBezTo>
                  <a:pt x="1757657" y="6421470"/>
                  <a:pt x="1730943" y="6450039"/>
                  <a:pt x="1732297" y="6483948"/>
                </a:cubicBezTo>
                <a:cubicBezTo>
                  <a:pt x="1732749" y="6509035"/>
                  <a:pt x="1747766" y="6531624"/>
                  <a:pt x="1770879" y="6541990"/>
                </a:cubicBezTo>
                <a:cubicBezTo>
                  <a:pt x="1803959" y="6556828"/>
                  <a:pt x="1842934" y="6542344"/>
                  <a:pt x="1857943" y="6509641"/>
                </a:cubicBezTo>
                <a:lnTo>
                  <a:pt x="1821781" y="6505933"/>
                </a:lnTo>
                <a:cubicBezTo>
                  <a:pt x="1817229" y="6512448"/>
                  <a:pt x="1810181" y="6516829"/>
                  <a:pt x="1802269" y="6518046"/>
                </a:cubicBezTo>
                <a:cubicBezTo>
                  <a:pt x="1786368" y="6520493"/>
                  <a:pt x="1771474" y="6509733"/>
                  <a:pt x="1768997" y="6494013"/>
                </a:cubicBezTo>
                <a:lnTo>
                  <a:pt x="1860353" y="6494013"/>
                </a:lnTo>
                <a:lnTo>
                  <a:pt x="1860353" y="6492689"/>
                </a:lnTo>
                <a:cubicBezTo>
                  <a:pt x="1860353" y="6441832"/>
                  <a:pt x="1829808" y="6420112"/>
                  <a:pt x="1796056" y="6420112"/>
                </a:cubicBezTo>
                <a:close/>
                <a:moveTo>
                  <a:pt x="1574215" y="6420111"/>
                </a:moveTo>
                <a:cubicBezTo>
                  <a:pt x="1555692" y="6420390"/>
                  <a:pt x="1537573" y="6425507"/>
                  <a:pt x="1521700" y="6434944"/>
                </a:cubicBezTo>
                <a:lnTo>
                  <a:pt x="1535364" y="6460902"/>
                </a:lnTo>
                <a:cubicBezTo>
                  <a:pt x="1546618" y="6454290"/>
                  <a:pt x="1559283" y="6450388"/>
                  <a:pt x="1572342" y="6449512"/>
                </a:cubicBezTo>
                <a:cubicBezTo>
                  <a:pt x="1585738" y="6449512"/>
                  <a:pt x="1592699" y="6455075"/>
                  <a:pt x="1592699" y="6463816"/>
                </a:cubicBezTo>
                <a:lnTo>
                  <a:pt x="1592699" y="6465140"/>
                </a:lnTo>
                <a:cubicBezTo>
                  <a:pt x="1592699" y="6469643"/>
                  <a:pt x="1590020" y="6472292"/>
                  <a:pt x="1584124" y="6472292"/>
                </a:cubicBezTo>
                <a:lnTo>
                  <a:pt x="1560013" y="6472292"/>
                </a:lnTo>
                <a:cubicBezTo>
                  <a:pt x="1532685" y="6472292"/>
                  <a:pt x="1515545" y="6486595"/>
                  <a:pt x="1515545" y="6509640"/>
                </a:cubicBezTo>
                <a:cubicBezTo>
                  <a:pt x="1515555" y="6510010"/>
                  <a:pt x="1515574" y="6510380"/>
                  <a:pt x="1515603" y="6510750"/>
                </a:cubicBezTo>
                <a:cubicBezTo>
                  <a:pt x="1517081" y="6532663"/>
                  <a:pt x="1536247" y="6549244"/>
                  <a:pt x="1558409" y="6547782"/>
                </a:cubicBezTo>
                <a:cubicBezTo>
                  <a:pt x="1571536" y="6548591"/>
                  <a:pt x="1584259" y="6543183"/>
                  <a:pt x="1592699" y="6533214"/>
                </a:cubicBezTo>
                <a:lnTo>
                  <a:pt x="1592699" y="6544604"/>
                </a:lnTo>
                <a:lnTo>
                  <a:pt x="1627527" y="6544604"/>
                </a:lnTo>
                <a:lnTo>
                  <a:pt x="1627527" y="6464875"/>
                </a:lnTo>
                <a:cubicBezTo>
                  <a:pt x="1627527" y="6432825"/>
                  <a:pt x="1602081" y="6420111"/>
                  <a:pt x="1574215" y="6420111"/>
                </a:cubicBezTo>
                <a:close/>
                <a:moveTo>
                  <a:pt x="1153574" y="6420111"/>
                </a:moveTo>
                <a:cubicBezTo>
                  <a:pt x="1135053" y="6420390"/>
                  <a:pt x="1116936" y="6425508"/>
                  <a:pt x="1101062" y="6434944"/>
                </a:cubicBezTo>
                <a:lnTo>
                  <a:pt x="1114726" y="6460902"/>
                </a:lnTo>
                <a:cubicBezTo>
                  <a:pt x="1125976" y="6454290"/>
                  <a:pt x="1138641" y="6450388"/>
                  <a:pt x="1151699" y="6449512"/>
                </a:cubicBezTo>
                <a:cubicBezTo>
                  <a:pt x="1165095" y="6449512"/>
                  <a:pt x="1172060" y="6455075"/>
                  <a:pt x="1172060" y="6463816"/>
                </a:cubicBezTo>
                <a:lnTo>
                  <a:pt x="1172060" y="6465140"/>
                </a:lnTo>
                <a:cubicBezTo>
                  <a:pt x="1172060" y="6469643"/>
                  <a:pt x="1169381" y="6472292"/>
                  <a:pt x="1163487" y="6472292"/>
                </a:cubicBezTo>
                <a:lnTo>
                  <a:pt x="1139375" y="6472292"/>
                </a:lnTo>
                <a:cubicBezTo>
                  <a:pt x="1112046" y="6472292"/>
                  <a:pt x="1094901" y="6486595"/>
                  <a:pt x="1094901" y="6509640"/>
                </a:cubicBezTo>
                <a:cubicBezTo>
                  <a:pt x="1094915" y="6510010"/>
                  <a:pt x="1094936" y="6510379"/>
                  <a:pt x="1094960" y="6510749"/>
                </a:cubicBezTo>
                <a:cubicBezTo>
                  <a:pt x="1096437" y="6532662"/>
                  <a:pt x="1115603" y="6549243"/>
                  <a:pt x="1137766" y="6547782"/>
                </a:cubicBezTo>
                <a:cubicBezTo>
                  <a:pt x="1150890" y="6548592"/>
                  <a:pt x="1163622" y="6543184"/>
                  <a:pt x="1172060" y="6533214"/>
                </a:cubicBezTo>
                <a:lnTo>
                  <a:pt x="1172060" y="6544604"/>
                </a:lnTo>
                <a:lnTo>
                  <a:pt x="1206890" y="6544604"/>
                </a:lnTo>
                <a:lnTo>
                  <a:pt x="1206890" y="6464875"/>
                </a:lnTo>
                <a:cubicBezTo>
                  <a:pt x="1206890" y="6432825"/>
                  <a:pt x="1181438" y="6420111"/>
                  <a:pt x="1153574" y="6420111"/>
                </a:cubicBezTo>
                <a:close/>
                <a:moveTo>
                  <a:pt x="568575" y="6383429"/>
                </a:moveTo>
                <a:cubicBezTo>
                  <a:pt x="555414" y="6428156"/>
                  <a:pt x="555406" y="6475664"/>
                  <a:pt x="568549" y="6520396"/>
                </a:cubicBezTo>
                <a:cubicBezTo>
                  <a:pt x="587170" y="6522621"/>
                  <a:pt x="606017" y="6522184"/>
                  <a:pt x="624511" y="6519097"/>
                </a:cubicBezTo>
                <a:cubicBezTo>
                  <a:pt x="610287" y="6481610"/>
                  <a:pt x="608324" y="6440654"/>
                  <a:pt x="618898" y="6402004"/>
                </a:cubicBezTo>
                <a:cubicBezTo>
                  <a:pt x="620492" y="6396123"/>
                  <a:pt x="622369" y="6390366"/>
                  <a:pt x="624479" y="6384725"/>
                </a:cubicBezTo>
                <a:cubicBezTo>
                  <a:pt x="606004" y="6381645"/>
                  <a:pt x="587176" y="6381208"/>
                  <a:pt x="568575" y="6383429"/>
                </a:cubicBezTo>
                <a:close/>
                <a:moveTo>
                  <a:pt x="1659953" y="6377201"/>
                </a:moveTo>
                <a:lnTo>
                  <a:pt x="1659953" y="6423290"/>
                </a:lnTo>
                <a:lnTo>
                  <a:pt x="1640662" y="6423290"/>
                </a:lnTo>
                <a:lnTo>
                  <a:pt x="1640662" y="6452426"/>
                </a:lnTo>
                <a:lnTo>
                  <a:pt x="1659953" y="6452426"/>
                </a:lnTo>
                <a:lnTo>
                  <a:pt x="1659953" y="6518911"/>
                </a:lnTo>
                <a:cubicBezTo>
                  <a:pt x="1659953" y="6543280"/>
                  <a:pt x="1677900" y="6546194"/>
                  <a:pt x="1695318" y="6546194"/>
                </a:cubicBezTo>
                <a:cubicBezTo>
                  <a:pt x="1705497" y="6546194"/>
                  <a:pt x="1722377" y="6544604"/>
                  <a:pt x="1722377" y="6544604"/>
                </a:cubicBezTo>
                <a:lnTo>
                  <a:pt x="1722377" y="6515203"/>
                </a:lnTo>
                <a:cubicBezTo>
                  <a:pt x="1722377" y="6515203"/>
                  <a:pt x="1715137" y="6515998"/>
                  <a:pt x="1706303" y="6515998"/>
                </a:cubicBezTo>
                <a:cubicBezTo>
                  <a:pt x="1700945" y="6515998"/>
                  <a:pt x="1694780" y="6514938"/>
                  <a:pt x="1694780" y="6507256"/>
                </a:cubicBezTo>
                <a:lnTo>
                  <a:pt x="1694780" y="6452426"/>
                </a:lnTo>
                <a:lnTo>
                  <a:pt x="1721302" y="6452426"/>
                </a:lnTo>
                <a:lnTo>
                  <a:pt x="1721302" y="6423290"/>
                </a:lnTo>
                <a:lnTo>
                  <a:pt x="1694780" y="6423290"/>
                </a:lnTo>
                <a:lnTo>
                  <a:pt x="1694780" y="6377201"/>
                </a:lnTo>
                <a:close/>
                <a:moveTo>
                  <a:pt x="1884617" y="6359355"/>
                </a:moveTo>
                <a:lnTo>
                  <a:pt x="1884617" y="6392335"/>
                </a:lnTo>
                <a:lnTo>
                  <a:pt x="1893998" y="6392335"/>
                </a:lnTo>
                <a:lnTo>
                  <a:pt x="1893998" y="6373492"/>
                </a:lnTo>
                <a:lnTo>
                  <a:pt x="1898291" y="6385270"/>
                </a:lnTo>
                <a:lnTo>
                  <a:pt x="1905819" y="6385270"/>
                </a:lnTo>
                <a:lnTo>
                  <a:pt x="1910111" y="6373492"/>
                </a:lnTo>
                <a:lnTo>
                  <a:pt x="1910111" y="6392335"/>
                </a:lnTo>
                <a:lnTo>
                  <a:pt x="1919685" y="6392335"/>
                </a:lnTo>
                <a:lnTo>
                  <a:pt x="1919685" y="6359355"/>
                </a:lnTo>
                <a:lnTo>
                  <a:pt x="1907566" y="6359355"/>
                </a:lnTo>
                <a:lnTo>
                  <a:pt x="1902362" y="6373114"/>
                </a:lnTo>
                <a:lnTo>
                  <a:pt x="1897494" y="6359355"/>
                </a:lnTo>
                <a:close/>
                <a:moveTo>
                  <a:pt x="1850683" y="6359355"/>
                </a:moveTo>
                <a:lnTo>
                  <a:pt x="1850683" y="6367929"/>
                </a:lnTo>
                <a:lnTo>
                  <a:pt x="1860074" y="6367929"/>
                </a:lnTo>
                <a:lnTo>
                  <a:pt x="1860074" y="6392335"/>
                </a:lnTo>
                <a:lnTo>
                  <a:pt x="1869839" y="6392335"/>
                </a:lnTo>
                <a:lnTo>
                  <a:pt x="1869839" y="6367929"/>
                </a:lnTo>
                <a:lnTo>
                  <a:pt x="1879230" y="6367929"/>
                </a:lnTo>
                <a:lnTo>
                  <a:pt x="1879230" y="6359355"/>
                </a:lnTo>
                <a:close/>
                <a:moveTo>
                  <a:pt x="1352105" y="6359189"/>
                </a:moveTo>
                <a:cubicBezTo>
                  <a:pt x="1339759" y="6359284"/>
                  <a:pt x="1329816" y="6369233"/>
                  <a:pt x="1329868" y="6381439"/>
                </a:cubicBezTo>
                <a:cubicBezTo>
                  <a:pt x="1329940" y="6393552"/>
                  <a:pt x="1339855" y="6403355"/>
                  <a:pt x="1352108" y="6403427"/>
                </a:cubicBezTo>
                <a:cubicBezTo>
                  <a:pt x="1364463" y="6403498"/>
                  <a:pt x="1374538" y="6393654"/>
                  <a:pt x="1374610" y="6381439"/>
                </a:cubicBezTo>
                <a:cubicBezTo>
                  <a:pt x="1374610" y="6381414"/>
                  <a:pt x="1374610" y="6381388"/>
                  <a:pt x="1374610" y="6381364"/>
                </a:cubicBezTo>
                <a:cubicBezTo>
                  <a:pt x="1374589" y="6369096"/>
                  <a:pt x="1364513" y="6359168"/>
                  <a:pt x="1352105" y="6359189"/>
                </a:cubicBezTo>
                <a:close/>
                <a:moveTo>
                  <a:pt x="1041583" y="6359189"/>
                </a:moveTo>
                <a:lnTo>
                  <a:pt x="1041583" y="6544604"/>
                </a:lnTo>
                <a:lnTo>
                  <a:pt x="1076143" y="6544604"/>
                </a:lnTo>
                <a:lnTo>
                  <a:pt x="1076143" y="6359189"/>
                </a:lnTo>
                <a:close/>
                <a:moveTo>
                  <a:pt x="925239" y="6355990"/>
                </a:moveTo>
                <a:cubicBezTo>
                  <a:pt x="872870" y="6357183"/>
                  <a:pt x="831395" y="6400122"/>
                  <a:pt x="832602" y="6451897"/>
                </a:cubicBezTo>
                <a:cubicBezTo>
                  <a:pt x="832562" y="6453595"/>
                  <a:pt x="832569" y="6455292"/>
                  <a:pt x="832623" y="6456990"/>
                </a:cubicBezTo>
                <a:cubicBezTo>
                  <a:pt x="834261" y="6508753"/>
                  <a:pt x="878033" y="6549402"/>
                  <a:pt x="930389" y="6547783"/>
                </a:cubicBezTo>
                <a:cubicBezTo>
                  <a:pt x="973630" y="6548900"/>
                  <a:pt x="1011845" y="6520151"/>
                  <a:pt x="1022285" y="6478650"/>
                </a:cubicBezTo>
                <a:lnTo>
                  <a:pt x="981294" y="6478650"/>
                </a:lnTo>
                <a:cubicBezTo>
                  <a:pt x="974516" y="6500553"/>
                  <a:pt x="953525" y="6515080"/>
                  <a:pt x="930389" y="6513878"/>
                </a:cubicBezTo>
                <a:cubicBezTo>
                  <a:pt x="895026" y="6513878"/>
                  <a:pt x="871450" y="6487391"/>
                  <a:pt x="871450" y="6451897"/>
                </a:cubicBezTo>
                <a:cubicBezTo>
                  <a:pt x="871450" y="6416403"/>
                  <a:pt x="895026" y="6389916"/>
                  <a:pt x="930389" y="6389916"/>
                </a:cubicBezTo>
                <a:cubicBezTo>
                  <a:pt x="953525" y="6388714"/>
                  <a:pt x="974516" y="6403241"/>
                  <a:pt x="981294" y="6425144"/>
                </a:cubicBezTo>
                <a:lnTo>
                  <a:pt x="1022285" y="6425144"/>
                </a:lnTo>
                <a:cubicBezTo>
                  <a:pt x="1011846" y="6383642"/>
                  <a:pt x="973630" y="6354892"/>
                  <a:pt x="930389" y="6356011"/>
                </a:cubicBezTo>
                <a:cubicBezTo>
                  <a:pt x="928673" y="6355958"/>
                  <a:pt x="926955" y="6355951"/>
                  <a:pt x="925239" y="6355990"/>
                </a:cubicBezTo>
                <a:close/>
                <a:moveTo>
                  <a:pt x="651232" y="6336161"/>
                </a:moveTo>
                <a:cubicBezTo>
                  <a:pt x="639985" y="6350984"/>
                  <a:pt x="630973" y="6367343"/>
                  <a:pt x="624479" y="6384726"/>
                </a:cubicBezTo>
                <a:cubicBezTo>
                  <a:pt x="670541" y="6392471"/>
                  <a:pt x="712258" y="6416315"/>
                  <a:pt x="742033" y="6451914"/>
                </a:cubicBezTo>
                <a:cubicBezTo>
                  <a:pt x="712265" y="6487505"/>
                  <a:pt x="670562" y="6511346"/>
                  <a:pt x="624512" y="6519097"/>
                </a:cubicBezTo>
                <a:cubicBezTo>
                  <a:pt x="631041" y="6536476"/>
                  <a:pt x="640089" y="6552825"/>
                  <a:pt x="651373" y="6567631"/>
                </a:cubicBezTo>
                <a:cubicBezTo>
                  <a:pt x="697088" y="6556502"/>
                  <a:pt x="738657" y="6532746"/>
                  <a:pt x="771228" y="6499136"/>
                </a:cubicBezTo>
                <a:cubicBezTo>
                  <a:pt x="763842" y="6482091"/>
                  <a:pt x="754009" y="6466186"/>
                  <a:pt x="742033" y="6451914"/>
                </a:cubicBezTo>
                <a:cubicBezTo>
                  <a:pt x="754009" y="6437642"/>
                  <a:pt x="763841" y="6421738"/>
                  <a:pt x="771227" y="6404692"/>
                </a:cubicBezTo>
                <a:cubicBezTo>
                  <a:pt x="738623" y="6371047"/>
                  <a:pt x="697001" y="6347276"/>
                  <a:pt x="651232" y="6336161"/>
                </a:cubicBezTo>
                <a:close/>
                <a:moveTo>
                  <a:pt x="0" y="0"/>
                </a:moveTo>
                <a:lnTo>
                  <a:pt x="8040688" y="0"/>
                </a:lnTo>
                <a:lnTo>
                  <a:pt x="80406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GB" noProof="0" err="1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3070572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5109377"/>
            <a:ext cx="1701000" cy="2295059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164476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/ 2x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7C9D9F7-ED91-D58F-4B8A-75E79F808FE3}"/>
              </a:ext>
            </a:extLst>
          </p:cNvPr>
          <p:cNvSpPr/>
          <p:nvPr userDrawn="1"/>
        </p:nvSpPr>
        <p:spPr>
          <a:xfrm rot="10800000">
            <a:off x="4522884" y="1"/>
            <a:ext cx="2335114" cy="4855367"/>
          </a:xfrm>
          <a:prstGeom prst="rect">
            <a:avLst/>
          </a:prstGeom>
          <a:gradFill>
            <a:gsLst>
              <a:gs pos="85000">
                <a:schemeClr val="accent1"/>
              </a:gs>
              <a:gs pos="15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86F515-904D-A198-71ED-870E64DDB4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1" r="15951"/>
          <a:stretch/>
        </p:blipFill>
        <p:spPr>
          <a:xfrm>
            <a:off x="4522888" y="4855368"/>
            <a:ext cx="2335113" cy="4855371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3177569F-28AA-9243-A576-B739146685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5531975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0ABFDE5-ACBC-EA3C-F170-8930EE49A99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7570781"/>
            <a:ext cx="1701000" cy="1108193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71A5382E-8AB3-355B-234A-708ABEDECE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46174" y="887991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11B869A-ED46-587C-E1E8-2D7DE72DA99A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46174" y="2926796"/>
            <a:ext cx="1701000" cy="1106158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2C9B01AB-F676-3FF4-AEAE-E940651574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3918585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56066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x Columns / 2x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98E49A-5FC1-C240-F8BE-AC453CAF0766}"/>
              </a:ext>
            </a:extLst>
          </p:cNvPr>
          <p:cNvSpPr/>
          <p:nvPr userDrawn="1"/>
        </p:nvSpPr>
        <p:spPr>
          <a:xfrm rot="10800000">
            <a:off x="4522884" y="1"/>
            <a:ext cx="2335114" cy="4855367"/>
          </a:xfrm>
          <a:prstGeom prst="rect">
            <a:avLst/>
          </a:prstGeom>
          <a:gradFill>
            <a:gsLst>
              <a:gs pos="85000">
                <a:schemeClr val="accent1"/>
              </a:gs>
              <a:gs pos="15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EA90A8E-21EE-B1AB-3E54-90DA5E7A3E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1" r="15951"/>
          <a:stretch/>
        </p:blipFill>
        <p:spPr>
          <a:xfrm>
            <a:off x="4522888" y="4855368"/>
            <a:ext cx="2335113" cy="485537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983A1914-7D1F-4DEB-C99C-7D0FD5B7D4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5531975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1E2A69-C8AD-BB49-162E-ECBB49D0E67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7570781"/>
            <a:ext cx="1701000" cy="1108193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F4A0393-5E31-B1D7-44B4-0AE64D4119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2" y="522251"/>
            <a:ext cx="391858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3EF12EEA-B717-A2D4-DD8A-8AD5480E07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2" y="1064886"/>
            <a:ext cx="391858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85E9EA0-2A22-199D-48CF-03EB94ECF4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69DCDE0-20E2-91A9-6591-26711B40C6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3" y="2560310"/>
            <a:ext cx="1802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1B23EB47-EA6A-4201-980F-A29FAC028C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46174" y="887991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ADB540FA-D322-473E-8258-CEDC558D4B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46174" y="2926796"/>
            <a:ext cx="1701000" cy="1106158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382038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:1 Light Image / 2x Big S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ADCDF42-4795-B9BB-A09E-30C7785EE34D}"/>
              </a:ext>
            </a:extLst>
          </p:cNvPr>
          <p:cNvSpPr/>
          <p:nvPr userDrawn="1"/>
        </p:nvSpPr>
        <p:spPr>
          <a:xfrm rot="10800000">
            <a:off x="4522884" y="1"/>
            <a:ext cx="2335114" cy="4855367"/>
          </a:xfrm>
          <a:prstGeom prst="rect">
            <a:avLst/>
          </a:prstGeom>
          <a:gradFill>
            <a:gsLst>
              <a:gs pos="85000">
                <a:schemeClr val="accent1"/>
              </a:gs>
              <a:gs pos="15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FF2E5A3-55A9-35F4-3B8B-B4FDDD908E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1" r="15951"/>
          <a:stretch/>
        </p:blipFill>
        <p:spPr>
          <a:xfrm>
            <a:off x="4522888" y="4855368"/>
            <a:ext cx="2335113" cy="4855371"/>
          </a:xfrm>
          <a:prstGeom prst="rect">
            <a:avLst/>
          </a:prstGeom>
        </p:spPr>
      </p:pic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1C7CE8EE-CC8D-2E5F-9BEA-0C8DABDDFC8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46174" y="5531975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accent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8B54CE3D-7DB3-3908-6F56-2737E451B0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6174" y="7570781"/>
            <a:ext cx="1701000" cy="1108193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bg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294BFB3D-8653-F8BB-E3B2-7D7BFC091DB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46174" y="887991"/>
            <a:ext cx="1701000" cy="2295061"/>
          </a:xfrm>
        </p:spPr>
        <p:txBody>
          <a:bodyPr anchor="b" anchorCtr="0"/>
          <a:lstStyle>
            <a:lvl1pPr marL="0" indent="0" algn="ctr">
              <a:buNone/>
              <a:defRPr sz="6750" spc="-169" baseline="0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88%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415A28B-D58E-716B-17B3-97619E7F95A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4846174" y="2926796"/>
            <a:ext cx="1701000" cy="1106158"/>
          </a:xfrm>
        </p:spPr>
        <p:txBody>
          <a:bodyPr/>
          <a:lstStyle>
            <a:lvl1pPr marL="0" indent="0" algn="ctr">
              <a:buNone/>
              <a:defRPr sz="1013">
                <a:solidFill>
                  <a:schemeClr val="tx1"/>
                </a:solidFill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1AA0871-DF4F-3D16-30B1-C25E0C64F490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43" name="Picture Placeholder 42">
            <a:extLst>
              <a:ext uri="{FF2B5EF4-FFF2-40B4-BE49-F238E27FC236}">
                <a16:creationId xmlns:a16="http://schemas.microsoft.com/office/drawing/2014/main" id="{C6FE3766-7949-D482-997B-F037BAB90A2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4522887" cy="9710738"/>
          </a:xfrm>
          <a:custGeom>
            <a:avLst/>
            <a:gdLst>
              <a:gd name="connsiteX0" fmla="*/ 1592699 w 8040688"/>
              <a:gd name="connsiteY0" fmla="*/ 6492423 h 6858000"/>
              <a:gd name="connsiteX1" fmla="*/ 1592699 w 8040688"/>
              <a:gd name="connsiteY1" fmla="*/ 6501164 h 6858000"/>
              <a:gd name="connsiteX2" fmla="*/ 1592546 w 8040688"/>
              <a:gd name="connsiteY2" fmla="*/ 6504388 h 6858000"/>
              <a:gd name="connsiteX3" fmla="*/ 1568857 w 8040688"/>
              <a:gd name="connsiteY3" fmla="*/ 6522619 h 6858000"/>
              <a:gd name="connsiteX4" fmla="*/ 1551438 w 8040688"/>
              <a:gd name="connsiteY4" fmla="*/ 6508315 h 6858000"/>
              <a:gd name="connsiteX5" fmla="*/ 1568857 w 8040688"/>
              <a:gd name="connsiteY5" fmla="*/ 6495071 h 6858000"/>
              <a:gd name="connsiteX6" fmla="*/ 1581983 w 8040688"/>
              <a:gd name="connsiteY6" fmla="*/ 6495071 h 6858000"/>
              <a:gd name="connsiteX7" fmla="*/ 1592699 w 8040688"/>
              <a:gd name="connsiteY7" fmla="*/ 6492423 h 6858000"/>
              <a:gd name="connsiteX8" fmla="*/ 1172060 w 8040688"/>
              <a:gd name="connsiteY8" fmla="*/ 6492423 h 6858000"/>
              <a:gd name="connsiteX9" fmla="*/ 1172060 w 8040688"/>
              <a:gd name="connsiteY9" fmla="*/ 6501164 h 6858000"/>
              <a:gd name="connsiteX10" fmla="*/ 1171906 w 8040688"/>
              <a:gd name="connsiteY10" fmla="*/ 6504389 h 6858000"/>
              <a:gd name="connsiteX11" fmla="*/ 1148216 w 8040688"/>
              <a:gd name="connsiteY11" fmla="*/ 6522619 h 6858000"/>
              <a:gd name="connsiteX12" fmla="*/ 1130802 w 8040688"/>
              <a:gd name="connsiteY12" fmla="*/ 6508315 h 6858000"/>
              <a:gd name="connsiteX13" fmla="*/ 1148216 w 8040688"/>
              <a:gd name="connsiteY13" fmla="*/ 6495071 h 6858000"/>
              <a:gd name="connsiteX14" fmla="*/ 1161343 w 8040688"/>
              <a:gd name="connsiteY14" fmla="*/ 6495071 h 6858000"/>
              <a:gd name="connsiteX15" fmla="*/ 1172060 w 8040688"/>
              <a:gd name="connsiteY15" fmla="*/ 6492423 h 6858000"/>
              <a:gd name="connsiteX16" fmla="*/ 1796056 w 8040688"/>
              <a:gd name="connsiteY16" fmla="*/ 6448718 h 6858000"/>
              <a:gd name="connsiteX17" fmla="*/ 1823115 w 8040688"/>
              <a:gd name="connsiteY17" fmla="*/ 6470969 h 6858000"/>
              <a:gd name="connsiteX18" fmla="*/ 1768190 w 8040688"/>
              <a:gd name="connsiteY18" fmla="*/ 6470969 h 6858000"/>
              <a:gd name="connsiteX19" fmla="*/ 1796056 w 8040688"/>
              <a:gd name="connsiteY19" fmla="*/ 6448718 h 6858000"/>
              <a:gd name="connsiteX20" fmla="*/ 1385331 w 8040688"/>
              <a:gd name="connsiteY20" fmla="*/ 6423290 h 6858000"/>
              <a:gd name="connsiteX21" fmla="*/ 1427128 w 8040688"/>
              <a:gd name="connsiteY21" fmla="*/ 6544605 h 6858000"/>
              <a:gd name="connsiteX22" fmla="*/ 1470261 w 8040688"/>
              <a:gd name="connsiteY22" fmla="*/ 6544605 h 6858000"/>
              <a:gd name="connsiteX23" fmla="*/ 1513932 w 8040688"/>
              <a:gd name="connsiteY23" fmla="*/ 6423290 h 6858000"/>
              <a:gd name="connsiteX24" fmla="*/ 1477223 w 8040688"/>
              <a:gd name="connsiteY24" fmla="*/ 6423290 h 6858000"/>
              <a:gd name="connsiteX25" fmla="*/ 1449367 w 8040688"/>
              <a:gd name="connsiteY25" fmla="*/ 6507521 h 6858000"/>
              <a:gd name="connsiteX26" fmla="*/ 1423104 w 8040688"/>
              <a:gd name="connsiteY26" fmla="*/ 6423290 h 6858000"/>
              <a:gd name="connsiteX27" fmla="*/ 1319153 w 8040688"/>
              <a:gd name="connsiteY27" fmla="*/ 6423290 h 6858000"/>
              <a:gd name="connsiteX28" fmla="*/ 1319153 w 8040688"/>
              <a:gd name="connsiteY28" fmla="*/ 6452426 h 6858000"/>
              <a:gd name="connsiteX29" fmla="*/ 1336299 w 8040688"/>
              <a:gd name="connsiteY29" fmla="*/ 6452426 h 6858000"/>
              <a:gd name="connsiteX30" fmla="*/ 1336299 w 8040688"/>
              <a:gd name="connsiteY30" fmla="*/ 6544604 h 6858000"/>
              <a:gd name="connsiteX31" fmla="*/ 1371127 w 8040688"/>
              <a:gd name="connsiteY31" fmla="*/ 6544604 h 6858000"/>
              <a:gd name="connsiteX32" fmla="*/ 1371127 w 8040688"/>
              <a:gd name="connsiteY32" fmla="*/ 6423290 h 6858000"/>
              <a:gd name="connsiteX33" fmla="*/ 1293161 w 8040688"/>
              <a:gd name="connsiteY33" fmla="*/ 6421700 h 6858000"/>
              <a:gd name="connsiteX34" fmla="*/ 1261280 w 8040688"/>
              <a:gd name="connsiteY34" fmla="*/ 6442626 h 6858000"/>
              <a:gd name="connsiteX35" fmla="*/ 1261280 w 8040688"/>
              <a:gd name="connsiteY35" fmla="*/ 6423290 h 6858000"/>
              <a:gd name="connsiteX36" fmla="*/ 1227522 w 8040688"/>
              <a:gd name="connsiteY36" fmla="*/ 6423290 h 6858000"/>
              <a:gd name="connsiteX37" fmla="*/ 1227522 w 8040688"/>
              <a:gd name="connsiteY37" fmla="*/ 6544604 h 6858000"/>
              <a:gd name="connsiteX38" fmla="*/ 1262352 w 8040688"/>
              <a:gd name="connsiteY38" fmla="*/ 6544604 h 6858000"/>
              <a:gd name="connsiteX39" fmla="*/ 1262352 w 8040688"/>
              <a:gd name="connsiteY39" fmla="*/ 6486596 h 6858000"/>
              <a:gd name="connsiteX40" fmla="*/ 1288073 w 8040688"/>
              <a:gd name="connsiteY40" fmla="*/ 6457194 h 6858000"/>
              <a:gd name="connsiteX41" fmla="*/ 1302808 w 8040688"/>
              <a:gd name="connsiteY41" fmla="*/ 6457194 h 6858000"/>
              <a:gd name="connsiteX42" fmla="*/ 1302808 w 8040688"/>
              <a:gd name="connsiteY42" fmla="*/ 6422760 h 6858000"/>
              <a:gd name="connsiteX43" fmla="*/ 1293161 w 8040688"/>
              <a:gd name="connsiteY43" fmla="*/ 6421700 h 6858000"/>
              <a:gd name="connsiteX44" fmla="*/ 1796056 w 8040688"/>
              <a:gd name="connsiteY44" fmla="*/ 6420112 h 6858000"/>
              <a:gd name="connsiteX45" fmla="*/ 1791956 w 8040688"/>
              <a:gd name="connsiteY45" fmla="*/ 6420138 h 6858000"/>
              <a:gd name="connsiteX46" fmla="*/ 1732297 w 8040688"/>
              <a:gd name="connsiteY46" fmla="*/ 6483948 h 6858000"/>
              <a:gd name="connsiteX47" fmla="*/ 1770879 w 8040688"/>
              <a:gd name="connsiteY47" fmla="*/ 6541990 h 6858000"/>
              <a:gd name="connsiteX48" fmla="*/ 1857943 w 8040688"/>
              <a:gd name="connsiteY48" fmla="*/ 6509641 h 6858000"/>
              <a:gd name="connsiteX49" fmla="*/ 1821781 w 8040688"/>
              <a:gd name="connsiteY49" fmla="*/ 6505933 h 6858000"/>
              <a:gd name="connsiteX50" fmla="*/ 1802269 w 8040688"/>
              <a:gd name="connsiteY50" fmla="*/ 6518046 h 6858000"/>
              <a:gd name="connsiteX51" fmla="*/ 1768997 w 8040688"/>
              <a:gd name="connsiteY51" fmla="*/ 6494013 h 6858000"/>
              <a:gd name="connsiteX52" fmla="*/ 1860353 w 8040688"/>
              <a:gd name="connsiteY52" fmla="*/ 6494013 h 6858000"/>
              <a:gd name="connsiteX53" fmla="*/ 1860353 w 8040688"/>
              <a:gd name="connsiteY53" fmla="*/ 6492689 h 6858000"/>
              <a:gd name="connsiteX54" fmla="*/ 1796056 w 8040688"/>
              <a:gd name="connsiteY54" fmla="*/ 6420112 h 6858000"/>
              <a:gd name="connsiteX55" fmla="*/ 1574215 w 8040688"/>
              <a:gd name="connsiteY55" fmla="*/ 6420111 h 6858000"/>
              <a:gd name="connsiteX56" fmla="*/ 1521700 w 8040688"/>
              <a:gd name="connsiteY56" fmla="*/ 6434944 h 6858000"/>
              <a:gd name="connsiteX57" fmla="*/ 1535364 w 8040688"/>
              <a:gd name="connsiteY57" fmla="*/ 6460902 h 6858000"/>
              <a:gd name="connsiteX58" fmla="*/ 1572342 w 8040688"/>
              <a:gd name="connsiteY58" fmla="*/ 6449512 h 6858000"/>
              <a:gd name="connsiteX59" fmla="*/ 1592699 w 8040688"/>
              <a:gd name="connsiteY59" fmla="*/ 6463816 h 6858000"/>
              <a:gd name="connsiteX60" fmla="*/ 1592699 w 8040688"/>
              <a:gd name="connsiteY60" fmla="*/ 6465140 h 6858000"/>
              <a:gd name="connsiteX61" fmla="*/ 1584124 w 8040688"/>
              <a:gd name="connsiteY61" fmla="*/ 6472292 h 6858000"/>
              <a:gd name="connsiteX62" fmla="*/ 1560013 w 8040688"/>
              <a:gd name="connsiteY62" fmla="*/ 6472292 h 6858000"/>
              <a:gd name="connsiteX63" fmla="*/ 1515545 w 8040688"/>
              <a:gd name="connsiteY63" fmla="*/ 6509640 h 6858000"/>
              <a:gd name="connsiteX64" fmla="*/ 1515603 w 8040688"/>
              <a:gd name="connsiteY64" fmla="*/ 6510750 h 6858000"/>
              <a:gd name="connsiteX65" fmla="*/ 1558409 w 8040688"/>
              <a:gd name="connsiteY65" fmla="*/ 6547782 h 6858000"/>
              <a:gd name="connsiteX66" fmla="*/ 1592699 w 8040688"/>
              <a:gd name="connsiteY66" fmla="*/ 6533214 h 6858000"/>
              <a:gd name="connsiteX67" fmla="*/ 1592699 w 8040688"/>
              <a:gd name="connsiteY67" fmla="*/ 6544604 h 6858000"/>
              <a:gd name="connsiteX68" fmla="*/ 1627527 w 8040688"/>
              <a:gd name="connsiteY68" fmla="*/ 6544604 h 6858000"/>
              <a:gd name="connsiteX69" fmla="*/ 1627527 w 8040688"/>
              <a:gd name="connsiteY69" fmla="*/ 6464875 h 6858000"/>
              <a:gd name="connsiteX70" fmla="*/ 1574215 w 8040688"/>
              <a:gd name="connsiteY70" fmla="*/ 6420111 h 6858000"/>
              <a:gd name="connsiteX71" fmla="*/ 1153574 w 8040688"/>
              <a:gd name="connsiteY71" fmla="*/ 6420111 h 6858000"/>
              <a:gd name="connsiteX72" fmla="*/ 1101062 w 8040688"/>
              <a:gd name="connsiteY72" fmla="*/ 6434944 h 6858000"/>
              <a:gd name="connsiteX73" fmla="*/ 1114726 w 8040688"/>
              <a:gd name="connsiteY73" fmla="*/ 6460902 h 6858000"/>
              <a:gd name="connsiteX74" fmla="*/ 1151699 w 8040688"/>
              <a:gd name="connsiteY74" fmla="*/ 6449512 h 6858000"/>
              <a:gd name="connsiteX75" fmla="*/ 1172060 w 8040688"/>
              <a:gd name="connsiteY75" fmla="*/ 6463816 h 6858000"/>
              <a:gd name="connsiteX76" fmla="*/ 1172060 w 8040688"/>
              <a:gd name="connsiteY76" fmla="*/ 6465140 h 6858000"/>
              <a:gd name="connsiteX77" fmla="*/ 1163487 w 8040688"/>
              <a:gd name="connsiteY77" fmla="*/ 6472292 h 6858000"/>
              <a:gd name="connsiteX78" fmla="*/ 1139375 w 8040688"/>
              <a:gd name="connsiteY78" fmla="*/ 6472292 h 6858000"/>
              <a:gd name="connsiteX79" fmla="*/ 1094901 w 8040688"/>
              <a:gd name="connsiteY79" fmla="*/ 6509640 h 6858000"/>
              <a:gd name="connsiteX80" fmla="*/ 1094960 w 8040688"/>
              <a:gd name="connsiteY80" fmla="*/ 6510749 h 6858000"/>
              <a:gd name="connsiteX81" fmla="*/ 1137766 w 8040688"/>
              <a:gd name="connsiteY81" fmla="*/ 6547782 h 6858000"/>
              <a:gd name="connsiteX82" fmla="*/ 1172060 w 8040688"/>
              <a:gd name="connsiteY82" fmla="*/ 6533214 h 6858000"/>
              <a:gd name="connsiteX83" fmla="*/ 1172060 w 8040688"/>
              <a:gd name="connsiteY83" fmla="*/ 6544604 h 6858000"/>
              <a:gd name="connsiteX84" fmla="*/ 1206890 w 8040688"/>
              <a:gd name="connsiteY84" fmla="*/ 6544604 h 6858000"/>
              <a:gd name="connsiteX85" fmla="*/ 1206890 w 8040688"/>
              <a:gd name="connsiteY85" fmla="*/ 6464875 h 6858000"/>
              <a:gd name="connsiteX86" fmla="*/ 1153574 w 8040688"/>
              <a:gd name="connsiteY86" fmla="*/ 6420111 h 6858000"/>
              <a:gd name="connsiteX87" fmla="*/ 568575 w 8040688"/>
              <a:gd name="connsiteY87" fmla="*/ 6383429 h 6858000"/>
              <a:gd name="connsiteX88" fmla="*/ 568549 w 8040688"/>
              <a:gd name="connsiteY88" fmla="*/ 6520396 h 6858000"/>
              <a:gd name="connsiteX89" fmla="*/ 624511 w 8040688"/>
              <a:gd name="connsiteY89" fmla="*/ 6519097 h 6858000"/>
              <a:gd name="connsiteX90" fmla="*/ 618898 w 8040688"/>
              <a:gd name="connsiteY90" fmla="*/ 6402004 h 6858000"/>
              <a:gd name="connsiteX91" fmla="*/ 624479 w 8040688"/>
              <a:gd name="connsiteY91" fmla="*/ 6384725 h 6858000"/>
              <a:gd name="connsiteX92" fmla="*/ 568575 w 8040688"/>
              <a:gd name="connsiteY92" fmla="*/ 6383429 h 6858000"/>
              <a:gd name="connsiteX93" fmla="*/ 1659953 w 8040688"/>
              <a:gd name="connsiteY93" fmla="*/ 6377201 h 6858000"/>
              <a:gd name="connsiteX94" fmla="*/ 1659953 w 8040688"/>
              <a:gd name="connsiteY94" fmla="*/ 6423290 h 6858000"/>
              <a:gd name="connsiteX95" fmla="*/ 1640662 w 8040688"/>
              <a:gd name="connsiteY95" fmla="*/ 6423290 h 6858000"/>
              <a:gd name="connsiteX96" fmla="*/ 1640662 w 8040688"/>
              <a:gd name="connsiteY96" fmla="*/ 6452426 h 6858000"/>
              <a:gd name="connsiteX97" fmla="*/ 1659953 w 8040688"/>
              <a:gd name="connsiteY97" fmla="*/ 6452426 h 6858000"/>
              <a:gd name="connsiteX98" fmla="*/ 1659953 w 8040688"/>
              <a:gd name="connsiteY98" fmla="*/ 6518911 h 6858000"/>
              <a:gd name="connsiteX99" fmla="*/ 1695318 w 8040688"/>
              <a:gd name="connsiteY99" fmla="*/ 6546194 h 6858000"/>
              <a:gd name="connsiteX100" fmla="*/ 1722377 w 8040688"/>
              <a:gd name="connsiteY100" fmla="*/ 6544604 h 6858000"/>
              <a:gd name="connsiteX101" fmla="*/ 1722377 w 8040688"/>
              <a:gd name="connsiteY101" fmla="*/ 6515203 h 6858000"/>
              <a:gd name="connsiteX102" fmla="*/ 1706303 w 8040688"/>
              <a:gd name="connsiteY102" fmla="*/ 6515998 h 6858000"/>
              <a:gd name="connsiteX103" fmla="*/ 1694780 w 8040688"/>
              <a:gd name="connsiteY103" fmla="*/ 6507256 h 6858000"/>
              <a:gd name="connsiteX104" fmla="*/ 1694780 w 8040688"/>
              <a:gd name="connsiteY104" fmla="*/ 6452426 h 6858000"/>
              <a:gd name="connsiteX105" fmla="*/ 1721302 w 8040688"/>
              <a:gd name="connsiteY105" fmla="*/ 6452426 h 6858000"/>
              <a:gd name="connsiteX106" fmla="*/ 1721302 w 8040688"/>
              <a:gd name="connsiteY106" fmla="*/ 6423290 h 6858000"/>
              <a:gd name="connsiteX107" fmla="*/ 1694780 w 8040688"/>
              <a:gd name="connsiteY107" fmla="*/ 6423290 h 6858000"/>
              <a:gd name="connsiteX108" fmla="*/ 1694780 w 8040688"/>
              <a:gd name="connsiteY108" fmla="*/ 6377201 h 6858000"/>
              <a:gd name="connsiteX109" fmla="*/ 1884617 w 8040688"/>
              <a:gd name="connsiteY109" fmla="*/ 6359355 h 6858000"/>
              <a:gd name="connsiteX110" fmla="*/ 1884617 w 8040688"/>
              <a:gd name="connsiteY110" fmla="*/ 6392335 h 6858000"/>
              <a:gd name="connsiteX111" fmla="*/ 1893998 w 8040688"/>
              <a:gd name="connsiteY111" fmla="*/ 6392335 h 6858000"/>
              <a:gd name="connsiteX112" fmla="*/ 1893998 w 8040688"/>
              <a:gd name="connsiteY112" fmla="*/ 6373492 h 6858000"/>
              <a:gd name="connsiteX113" fmla="*/ 1898291 w 8040688"/>
              <a:gd name="connsiteY113" fmla="*/ 6385270 h 6858000"/>
              <a:gd name="connsiteX114" fmla="*/ 1905819 w 8040688"/>
              <a:gd name="connsiteY114" fmla="*/ 6385270 h 6858000"/>
              <a:gd name="connsiteX115" fmla="*/ 1910111 w 8040688"/>
              <a:gd name="connsiteY115" fmla="*/ 6373492 h 6858000"/>
              <a:gd name="connsiteX116" fmla="*/ 1910111 w 8040688"/>
              <a:gd name="connsiteY116" fmla="*/ 6392335 h 6858000"/>
              <a:gd name="connsiteX117" fmla="*/ 1919685 w 8040688"/>
              <a:gd name="connsiteY117" fmla="*/ 6392335 h 6858000"/>
              <a:gd name="connsiteX118" fmla="*/ 1919685 w 8040688"/>
              <a:gd name="connsiteY118" fmla="*/ 6359355 h 6858000"/>
              <a:gd name="connsiteX119" fmla="*/ 1907566 w 8040688"/>
              <a:gd name="connsiteY119" fmla="*/ 6359355 h 6858000"/>
              <a:gd name="connsiteX120" fmla="*/ 1902362 w 8040688"/>
              <a:gd name="connsiteY120" fmla="*/ 6373114 h 6858000"/>
              <a:gd name="connsiteX121" fmla="*/ 1897494 w 8040688"/>
              <a:gd name="connsiteY121" fmla="*/ 6359355 h 6858000"/>
              <a:gd name="connsiteX122" fmla="*/ 1850683 w 8040688"/>
              <a:gd name="connsiteY122" fmla="*/ 6359355 h 6858000"/>
              <a:gd name="connsiteX123" fmla="*/ 1850683 w 8040688"/>
              <a:gd name="connsiteY123" fmla="*/ 6367929 h 6858000"/>
              <a:gd name="connsiteX124" fmla="*/ 1860074 w 8040688"/>
              <a:gd name="connsiteY124" fmla="*/ 6367929 h 6858000"/>
              <a:gd name="connsiteX125" fmla="*/ 1860074 w 8040688"/>
              <a:gd name="connsiteY125" fmla="*/ 6392335 h 6858000"/>
              <a:gd name="connsiteX126" fmla="*/ 1869839 w 8040688"/>
              <a:gd name="connsiteY126" fmla="*/ 6392335 h 6858000"/>
              <a:gd name="connsiteX127" fmla="*/ 1869839 w 8040688"/>
              <a:gd name="connsiteY127" fmla="*/ 6367929 h 6858000"/>
              <a:gd name="connsiteX128" fmla="*/ 1879230 w 8040688"/>
              <a:gd name="connsiteY128" fmla="*/ 6367929 h 6858000"/>
              <a:gd name="connsiteX129" fmla="*/ 1879230 w 8040688"/>
              <a:gd name="connsiteY129" fmla="*/ 6359355 h 6858000"/>
              <a:gd name="connsiteX130" fmla="*/ 1352105 w 8040688"/>
              <a:gd name="connsiteY130" fmla="*/ 6359189 h 6858000"/>
              <a:gd name="connsiteX131" fmla="*/ 1329868 w 8040688"/>
              <a:gd name="connsiteY131" fmla="*/ 6381439 h 6858000"/>
              <a:gd name="connsiteX132" fmla="*/ 1352108 w 8040688"/>
              <a:gd name="connsiteY132" fmla="*/ 6403427 h 6858000"/>
              <a:gd name="connsiteX133" fmla="*/ 1374610 w 8040688"/>
              <a:gd name="connsiteY133" fmla="*/ 6381439 h 6858000"/>
              <a:gd name="connsiteX134" fmla="*/ 1374610 w 8040688"/>
              <a:gd name="connsiteY134" fmla="*/ 6381364 h 6858000"/>
              <a:gd name="connsiteX135" fmla="*/ 1352105 w 8040688"/>
              <a:gd name="connsiteY135" fmla="*/ 6359189 h 6858000"/>
              <a:gd name="connsiteX136" fmla="*/ 1041583 w 8040688"/>
              <a:gd name="connsiteY136" fmla="*/ 6359189 h 6858000"/>
              <a:gd name="connsiteX137" fmla="*/ 1041583 w 8040688"/>
              <a:gd name="connsiteY137" fmla="*/ 6544604 h 6858000"/>
              <a:gd name="connsiteX138" fmla="*/ 1076143 w 8040688"/>
              <a:gd name="connsiteY138" fmla="*/ 6544604 h 6858000"/>
              <a:gd name="connsiteX139" fmla="*/ 1076143 w 8040688"/>
              <a:gd name="connsiteY139" fmla="*/ 6359189 h 6858000"/>
              <a:gd name="connsiteX140" fmla="*/ 925239 w 8040688"/>
              <a:gd name="connsiteY140" fmla="*/ 6355990 h 6858000"/>
              <a:gd name="connsiteX141" fmla="*/ 832602 w 8040688"/>
              <a:gd name="connsiteY141" fmla="*/ 6451897 h 6858000"/>
              <a:gd name="connsiteX142" fmla="*/ 832623 w 8040688"/>
              <a:gd name="connsiteY142" fmla="*/ 6456990 h 6858000"/>
              <a:gd name="connsiteX143" fmla="*/ 930389 w 8040688"/>
              <a:gd name="connsiteY143" fmla="*/ 6547783 h 6858000"/>
              <a:gd name="connsiteX144" fmla="*/ 1022285 w 8040688"/>
              <a:gd name="connsiteY144" fmla="*/ 6478650 h 6858000"/>
              <a:gd name="connsiteX145" fmla="*/ 981294 w 8040688"/>
              <a:gd name="connsiteY145" fmla="*/ 6478650 h 6858000"/>
              <a:gd name="connsiteX146" fmla="*/ 930389 w 8040688"/>
              <a:gd name="connsiteY146" fmla="*/ 6513878 h 6858000"/>
              <a:gd name="connsiteX147" fmla="*/ 871450 w 8040688"/>
              <a:gd name="connsiteY147" fmla="*/ 6451897 h 6858000"/>
              <a:gd name="connsiteX148" fmla="*/ 930389 w 8040688"/>
              <a:gd name="connsiteY148" fmla="*/ 6389916 h 6858000"/>
              <a:gd name="connsiteX149" fmla="*/ 981294 w 8040688"/>
              <a:gd name="connsiteY149" fmla="*/ 6425144 h 6858000"/>
              <a:gd name="connsiteX150" fmla="*/ 1022285 w 8040688"/>
              <a:gd name="connsiteY150" fmla="*/ 6425144 h 6858000"/>
              <a:gd name="connsiteX151" fmla="*/ 930389 w 8040688"/>
              <a:gd name="connsiteY151" fmla="*/ 6356011 h 6858000"/>
              <a:gd name="connsiteX152" fmla="*/ 925239 w 8040688"/>
              <a:gd name="connsiteY152" fmla="*/ 6355990 h 6858000"/>
              <a:gd name="connsiteX153" fmla="*/ 651232 w 8040688"/>
              <a:gd name="connsiteY153" fmla="*/ 6336161 h 6858000"/>
              <a:gd name="connsiteX154" fmla="*/ 624479 w 8040688"/>
              <a:gd name="connsiteY154" fmla="*/ 6384726 h 6858000"/>
              <a:gd name="connsiteX155" fmla="*/ 742033 w 8040688"/>
              <a:gd name="connsiteY155" fmla="*/ 6451914 h 6858000"/>
              <a:gd name="connsiteX156" fmla="*/ 624512 w 8040688"/>
              <a:gd name="connsiteY156" fmla="*/ 6519097 h 6858000"/>
              <a:gd name="connsiteX157" fmla="*/ 651373 w 8040688"/>
              <a:gd name="connsiteY157" fmla="*/ 6567631 h 6858000"/>
              <a:gd name="connsiteX158" fmla="*/ 771228 w 8040688"/>
              <a:gd name="connsiteY158" fmla="*/ 6499136 h 6858000"/>
              <a:gd name="connsiteX159" fmla="*/ 742033 w 8040688"/>
              <a:gd name="connsiteY159" fmla="*/ 6451914 h 6858000"/>
              <a:gd name="connsiteX160" fmla="*/ 771227 w 8040688"/>
              <a:gd name="connsiteY160" fmla="*/ 6404692 h 6858000"/>
              <a:gd name="connsiteX161" fmla="*/ 651232 w 8040688"/>
              <a:gd name="connsiteY161" fmla="*/ 6336161 h 6858000"/>
              <a:gd name="connsiteX162" fmla="*/ 0 w 8040688"/>
              <a:gd name="connsiteY162" fmla="*/ 0 h 6858000"/>
              <a:gd name="connsiteX163" fmla="*/ 8040688 w 8040688"/>
              <a:gd name="connsiteY163" fmla="*/ 0 h 6858000"/>
              <a:gd name="connsiteX164" fmla="*/ 8040688 w 8040688"/>
              <a:gd name="connsiteY164" fmla="*/ 6858000 h 6858000"/>
              <a:gd name="connsiteX165" fmla="*/ 0 w 8040688"/>
              <a:gd name="connsiteY16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</a:cxnLst>
            <a:rect l="l" t="t" r="r" b="b"/>
            <a:pathLst>
              <a:path w="8040688" h="6858000">
                <a:moveTo>
                  <a:pt x="1592699" y="6492423"/>
                </a:moveTo>
                <a:lnTo>
                  <a:pt x="1592699" y="6501164"/>
                </a:lnTo>
                <a:cubicBezTo>
                  <a:pt x="1592738" y="6502241"/>
                  <a:pt x="1592680" y="6503319"/>
                  <a:pt x="1592546" y="6504388"/>
                </a:cubicBezTo>
                <a:cubicBezTo>
                  <a:pt x="1591096" y="6515890"/>
                  <a:pt x="1580495" y="6524053"/>
                  <a:pt x="1568857" y="6522619"/>
                </a:cubicBezTo>
                <a:cubicBezTo>
                  <a:pt x="1558141" y="6522619"/>
                  <a:pt x="1551438" y="6516526"/>
                  <a:pt x="1551438" y="6508315"/>
                </a:cubicBezTo>
                <a:cubicBezTo>
                  <a:pt x="1551438" y="6499839"/>
                  <a:pt x="1557872" y="6495071"/>
                  <a:pt x="1568857" y="6495071"/>
                </a:cubicBezTo>
                <a:lnTo>
                  <a:pt x="1581983" y="6495071"/>
                </a:lnTo>
                <a:cubicBezTo>
                  <a:pt x="1585766" y="6495554"/>
                  <a:pt x="1589598" y="6494609"/>
                  <a:pt x="1592699" y="6492423"/>
                </a:cubicBezTo>
                <a:close/>
                <a:moveTo>
                  <a:pt x="1172060" y="6492423"/>
                </a:moveTo>
                <a:lnTo>
                  <a:pt x="1172060" y="6501164"/>
                </a:lnTo>
                <a:cubicBezTo>
                  <a:pt x="1172093" y="6502242"/>
                  <a:pt x="1172042" y="6503320"/>
                  <a:pt x="1171906" y="6504389"/>
                </a:cubicBezTo>
                <a:cubicBezTo>
                  <a:pt x="1170456" y="6515891"/>
                  <a:pt x="1159850" y="6524053"/>
                  <a:pt x="1148216" y="6522619"/>
                </a:cubicBezTo>
                <a:cubicBezTo>
                  <a:pt x="1137499" y="6522619"/>
                  <a:pt x="1130802" y="6516526"/>
                  <a:pt x="1130802" y="6508315"/>
                </a:cubicBezTo>
                <a:cubicBezTo>
                  <a:pt x="1130802" y="6499839"/>
                  <a:pt x="1137232" y="6495071"/>
                  <a:pt x="1148216" y="6495071"/>
                </a:cubicBezTo>
                <a:lnTo>
                  <a:pt x="1161343" y="6495071"/>
                </a:lnTo>
                <a:cubicBezTo>
                  <a:pt x="1165125" y="6495554"/>
                  <a:pt x="1168953" y="6494609"/>
                  <a:pt x="1172060" y="6492423"/>
                </a:cubicBezTo>
                <a:close/>
                <a:moveTo>
                  <a:pt x="1796056" y="6448718"/>
                </a:moveTo>
                <a:cubicBezTo>
                  <a:pt x="1809461" y="6448340"/>
                  <a:pt x="1821051" y="6457873"/>
                  <a:pt x="1823115" y="6470969"/>
                </a:cubicBezTo>
                <a:lnTo>
                  <a:pt x="1768190" y="6470969"/>
                </a:lnTo>
                <a:cubicBezTo>
                  <a:pt x="1770601" y="6457738"/>
                  <a:pt x="1782469" y="6448261"/>
                  <a:pt x="1796056" y="6448718"/>
                </a:cubicBezTo>
                <a:close/>
                <a:moveTo>
                  <a:pt x="1385331" y="6423290"/>
                </a:moveTo>
                <a:lnTo>
                  <a:pt x="1427128" y="6544605"/>
                </a:lnTo>
                <a:lnTo>
                  <a:pt x="1470261" y="6544605"/>
                </a:lnTo>
                <a:lnTo>
                  <a:pt x="1513932" y="6423290"/>
                </a:lnTo>
                <a:lnTo>
                  <a:pt x="1477223" y="6423290"/>
                </a:lnTo>
                <a:lnTo>
                  <a:pt x="1449367" y="6507521"/>
                </a:lnTo>
                <a:lnTo>
                  <a:pt x="1423104" y="6423290"/>
                </a:lnTo>
                <a:close/>
                <a:moveTo>
                  <a:pt x="1319153" y="6423290"/>
                </a:moveTo>
                <a:lnTo>
                  <a:pt x="1319153" y="6452426"/>
                </a:lnTo>
                <a:lnTo>
                  <a:pt x="1336299" y="6452426"/>
                </a:lnTo>
                <a:lnTo>
                  <a:pt x="1336299" y="6544604"/>
                </a:lnTo>
                <a:lnTo>
                  <a:pt x="1371127" y="6544604"/>
                </a:lnTo>
                <a:lnTo>
                  <a:pt x="1371127" y="6423290"/>
                </a:lnTo>
                <a:close/>
                <a:moveTo>
                  <a:pt x="1293161" y="6421700"/>
                </a:moveTo>
                <a:cubicBezTo>
                  <a:pt x="1279051" y="6421037"/>
                  <a:pt x="1266138" y="6429512"/>
                  <a:pt x="1261280" y="6442626"/>
                </a:cubicBezTo>
                <a:lnTo>
                  <a:pt x="1261280" y="6423290"/>
                </a:lnTo>
                <a:lnTo>
                  <a:pt x="1227522" y="6423290"/>
                </a:lnTo>
                <a:lnTo>
                  <a:pt x="1227522" y="6544604"/>
                </a:lnTo>
                <a:lnTo>
                  <a:pt x="1262352" y="6544604"/>
                </a:lnTo>
                <a:lnTo>
                  <a:pt x="1262352" y="6486596"/>
                </a:lnTo>
                <a:cubicBezTo>
                  <a:pt x="1262352" y="6465405"/>
                  <a:pt x="1270389" y="6457194"/>
                  <a:pt x="1288073" y="6457194"/>
                </a:cubicBezTo>
                <a:lnTo>
                  <a:pt x="1302808" y="6457194"/>
                </a:lnTo>
                <a:lnTo>
                  <a:pt x="1302808" y="6422760"/>
                </a:lnTo>
                <a:cubicBezTo>
                  <a:pt x="1299648" y="6422016"/>
                  <a:pt x="1296409" y="6421660"/>
                  <a:pt x="1293161" y="6421700"/>
                </a:cubicBezTo>
                <a:close/>
                <a:moveTo>
                  <a:pt x="1796056" y="6420112"/>
                </a:moveTo>
                <a:cubicBezTo>
                  <a:pt x="1794693" y="6420076"/>
                  <a:pt x="1793320" y="6420084"/>
                  <a:pt x="1791956" y="6420138"/>
                </a:cubicBezTo>
                <a:cubicBezTo>
                  <a:pt x="1757657" y="6421470"/>
                  <a:pt x="1730943" y="6450039"/>
                  <a:pt x="1732297" y="6483948"/>
                </a:cubicBezTo>
                <a:cubicBezTo>
                  <a:pt x="1732749" y="6509035"/>
                  <a:pt x="1747766" y="6531624"/>
                  <a:pt x="1770879" y="6541990"/>
                </a:cubicBezTo>
                <a:cubicBezTo>
                  <a:pt x="1803959" y="6556828"/>
                  <a:pt x="1842934" y="6542344"/>
                  <a:pt x="1857943" y="6509641"/>
                </a:cubicBezTo>
                <a:lnTo>
                  <a:pt x="1821781" y="6505933"/>
                </a:lnTo>
                <a:cubicBezTo>
                  <a:pt x="1817229" y="6512448"/>
                  <a:pt x="1810181" y="6516829"/>
                  <a:pt x="1802269" y="6518046"/>
                </a:cubicBezTo>
                <a:cubicBezTo>
                  <a:pt x="1786368" y="6520493"/>
                  <a:pt x="1771474" y="6509733"/>
                  <a:pt x="1768997" y="6494013"/>
                </a:cubicBezTo>
                <a:lnTo>
                  <a:pt x="1860353" y="6494013"/>
                </a:lnTo>
                <a:lnTo>
                  <a:pt x="1860353" y="6492689"/>
                </a:lnTo>
                <a:cubicBezTo>
                  <a:pt x="1860353" y="6441832"/>
                  <a:pt x="1829808" y="6420112"/>
                  <a:pt x="1796056" y="6420112"/>
                </a:cubicBezTo>
                <a:close/>
                <a:moveTo>
                  <a:pt x="1574215" y="6420111"/>
                </a:moveTo>
                <a:cubicBezTo>
                  <a:pt x="1555692" y="6420390"/>
                  <a:pt x="1537573" y="6425507"/>
                  <a:pt x="1521700" y="6434944"/>
                </a:cubicBezTo>
                <a:lnTo>
                  <a:pt x="1535364" y="6460902"/>
                </a:lnTo>
                <a:cubicBezTo>
                  <a:pt x="1546618" y="6454290"/>
                  <a:pt x="1559283" y="6450388"/>
                  <a:pt x="1572342" y="6449512"/>
                </a:cubicBezTo>
                <a:cubicBezTo>
                  <a:pt x="1585738" y="6449512"/>
                  <a:pt x="1592699" y="6455075"/>
                  <a:pt x="1592699" y="6463816"/>
                </a:cubicBezTo>
                <a:lnTo>
                  <a:pt x="1592699" y="6465140"/>
                </a:lnTo>
                <a:cubicBezTo>
                  <a:pt x="1592699" y="6469643"/>
                  <a:pt x="1590020" y="6472292"/>
                  <a:pt x="1584124" y="6472292"/>
                </a:cubicBezTo>
                <a:lnTo>
                  <a:pt x="1560013" y="6472292"/>
                </a:lnTo>
                <a:cubicBezTo>
                  <a:pt x="1532685" y="6472292"/>
                  <a:pt x="1515545" y="6486595"/>
                  <a:pt x="1515545" y="6509640"/>
                </a:cubicBezTo>
                <a:cubicBezTo>
                  <a:pt x="1515555" y="6510010"/>
                  <a:pt x="1515574" y="6510380"/>
                  <a:pt x="1515603" y="6510750"/>
                </a:cubicBezTo>
                <a:cubicBezTo>
                  <a:pt x="1517081" y="6532663"/>
                  <a:pt x="1536247" y="6549244"/>
                  <a:pt x="1558409" y="6547782"/>
                </a:cubicBezTo>
                <a:cubicBezTo>
                  <a:pt x="1571536" y="6548591"/>
                  <a:pt x="1584259" y="6543183"/>
                  <a:pt x="1592699" y="6533214"/>
                </a:cubicBezTo>
                <a:lnTo>
                  <a:pt x="1592699" y="6544604"/>
                </a:lnTo>
                <a:lnTo>
                  <a:pt x="1627527" y="6544604"/>
                </a:lnTo>
                <a:lnTo>
                  <a:pt x="1627527" y="6464875"/>
                </a:lnTo>
                <a:cubicBezTo>
                  <a:pt x="1627527" y="6432825"/>
                  <a:pt x="1602081" y="6420111"/>
                  <a:pt x="1574215" y="6420111"/>
                </a:cubicBezTo>
                <a:close/>
                <a:moveTo>
                  <a:pt x="1153574" y="6420111"/>
                </a:moveTo>
                <a:cubicBezTo>
                  <a:pt x="1135053" y="6420390"/>
                  <a:pt x="1116936" y="6425508"/>
                  <a:pt x="1101062" y="6434944"/>
                </a:cubicBezTo>
                <a:lnTo>
                  <a:pt x="1114726" y="6460902"/>
                </a:lnTo>
                <a:cubicBezTo>
                  <a:pt x="1125976" y="6454290"/>
                  <a:pt x="1138641" y="6450388"/>
                  <a:pt x="1151699" y="6449512"/>
                </a:cubicBezTo>
                <a:cubicBezTo>
                  <a:pt x="1165095" y="6449512"/>
                  <a:pt x="1172060" y="6455075"/>
                  <a:pt x="1172060" y="6463816"/>
                </a:cubicBezTo>
                <a:lnTo>
                  <a:pt x="1172060" y="6465140"/>
                </a:lnTo>
                <a:cubicBezTo>
                  <a:pt x="1172060" y="6469643"/>
                  <a:pt x="1169381" y="6472292"/>
                  <a:pt x="1163487" y="6472292"/>
                </a:cubicBezTo>
                <a:lnTo>
                  <a:pt x="1139375" y="6472292"/>
                </a:lnTo>
                <a:cubicBezTo>
                  <a:pt x="1112046" y="6472292"/>
                  <a:pt x="1094901" y="6486595"/>
                  <a:pt x="1094901" y="6509640"/>
                </a:cubicBezTo>
                <a:cubicBezTo>
                  <a:pt x="1094915" y="6510010"/>
                  <a:pt x="1094936" y="6510379"/>
                  <a:pt x="1094960" y="6510749"/>
                </a:cubicBezTo>
                <a:cubicBezTo>
                  <a:pt x="1096437" y="6532662"/>
                  <a:pt x="1115603" y="6549243"/>
                  <a:pt x="1137766" y="6547782"/>
                </a:cubicBezTo>
                <a:cubicBezTo>
                  <a:pt x="1150890" y="6548592"/>
                  <a:pt x="1163622" y="6543184"/>
                  <a:pt x="1172060" y="6533214"/>
                </a:cubicBezTo>
                <a:lnTo>
                  <a:pt x="1172060" y="6544604"/>
                </a:lnTo>
                <a:lnTo>
                  <a:pt x="1206890" y="6544604"/>
                </a:lnTo>
                <a:lnTo>
                  <a:pt x="1206890" y="6464875"/>
                </a:lnTo>
                <a:cubicBezTo>
                  <a:pt x="1206890" y="6432825"/>
                  <a:pt x="1181438" y="6420111"/>
                  <a:pt x="1153574" y="6420111"/>
                </a:cubicBezTo>
                <a:close/>
                <a:moveTo>
                  <a:pt x="568575" y="6383429"/>
                </a:moveTo>
                <a:cubicBezTo>
                  <a:pt x="555414" y="6428156"/>
                  <a:pt x="555406" y="6475664"/>
                  <a:pt x="568549" y="6520396"/>
                </a:cubicBezTo>
                <a:cubicBezTo>
                  <a:pt x="587170" y="6522621"/>
                  <a:pt x="606017" y="6522184"/>
                  <a:pt x="624511" y="6519097"/>
                </a:cubicBezTo>
                <a:cubicBezTo>
                  <a:pt x="610287" y="6481610"/>
                  <a:pt x="608324" y="6440654"/>
                  <a:pt x="618898" y="6402004"/>
                </a:cubicBezTo>
                <a:cubicBezTo>
                  <a:pt x="620492" y="6396123"/>
                  <a:pt x="622369" y="6390366"/>
                  <a:pt x="624479" y="6384725"/>
                </a:cubicBezTo>
                <a:cubicBezTo>
                  <a:pt x="606004" y="6381645"/>
                  <a:pt x="587176" y="6381208"/>
                  <a:pt x="568575" y="6383429"/>
                </a:cubicBezTo>
                <a:close/>
                <a:moveTo>
                  <a:pt x="1659953" y="6377201"/>
                </a:moveTo>
                <a:lnTo>
                  <a:pt x="1659953" y="6423290"/>
                </a:lnTo>
                <a:lnTo>
                  <a:pt x="1640662" y="6423290"/>
                </a:lnTo>
                <a:lnTo>
                  <a:pt x="1640662" y="6452426"/>
                </a:lnTo>
                <a:lnTo>
                  <a:pt x="1659953" y="6452426"/>
                </a:lnTo>
                <a:lnTo>
                  <a:pt x="1659953" y="6518911"/>
                </a:lnTo>
                <a:cubicBezTo>
                  <a:pt x="1659953" y="6543280"/>
                  <a:pt x="1677900" y="6546194"/>
                  <a:pt x="1695318" y="6546194"/>
                </a:cubicBezTo>
                <a:cubicBezTo>
                  <a:pt x="1705497" y="6546194"/>
                  <a:pt x="1722377" y="6544604"/>
                  <a:pt x="1722377" y="6544604"/>
                </a:cubicBezTo>
                <a:lnTo>
                  <a:pt x="1722377" y="6515203"/>
                </a:lnTo>
                <a:cubicBezTo>
                  <a:pt x="1722377" y="6515203"/>
                  <a:pt x="1715137" y="6515998"/>
                  <a:pt x="1706303" y="6515998"/>
                </a:cubicBezTo>
                <a:cubicBezTo>
                  <a:pt x="1700945" y="6515998"/>
                  <a:pt x="1694780" y="6514938"/>
                  <a:pt x="1694780" y="6507256"/>
                </a:cubicBezTo>
                <a:lnTo>
                  <a:pt x="1694780" y="6452426"/>
                </a:lnTo>
                <a:lnTo>
                  <a:pt x="1721302" y="6452426"/>
                </a:lnTo>
                <a:lnTo>
                  <a:pt x="1721302" y="6423290"/>
                </a:lnTo>
                <a:lnTo>
                  <a:pt x="1694780" y="6423290"/>
                </a:lnTo>
                <a:lnTo>
                  <a:pt x="1694780" y="6377201"/>
                </a:lnTo>
                <a:close/>
                <a:moveTo>
                  <a:pt x="1884617" y="6359355"/>
                </a:moveTo>
                <a:lnTo>
                  <a:pt x="1884617" y="6392335"/>
                </a:lnTo>
                <a:lnTo>
                  <a:pt x="1893998" y="6392335"/>
                </a:lnTo>
                <a:lnTo>
                  <a:pt x="1893998" y="6373492"/>
                </a:lnTo>
                <a:lnTo>
                  <a:pt x="1898291" y="6385270"/>
                </a:lnTo>
                <a:lnTo>
                  <a:pt x="1905819" y="6385270"/>
                </a:lnTo>
                <a:lnTo>
                  <a:pt x="1910111" y="6373492"/>
                </a:lnTo>
                <a:lnTo>
                  <a:pt x="1910111" y="6392335"/>
                </a:lnTo>
                <a:lnTo>
                  <a:pt x="1919685" y="6392335"/>
                </a:lnTo>
                <a:lnTo>
                  <a:pt x="1919685" y="6359355"/>
                </a:lnTo>
                <a:lnTo>
                  <a:pt x="1907566" y="6359355"/>
                </a:lnTo>
                <a:lnTo>
                  <a:pt x="1902362" y="6373114"/>
                </a:lnTo>
                <a:lnTo>
                  <a:pt x="1897494" y="6359355"/>
                </a:lnTo>
                <a:close/>
                <a:moveTo>
                  <a:pt x="1850683" y="6359355"/>
                </a:moveTo>
                <a:lnTo>
                  <a:pt x="1850683" y="6367929"/>
                </a:lnTo>
                <a:lnTo>
                  <a:pt x="1860074" y="6367929"/>
                </a:lnTo>
                <a:lnTo>
                  <a:pt x="1860074" y="6392335"/>
                </a:lnTo>
                <a:lnTo>
                  <a:pt x="1869839" y="6392335"/>
                </a:lnTo>
                <a:lnTo>
                  <a:pt x="1869839" y="6367929"/>
                </a:lnTo>
                <a:lnTo>
                  <a:pt x="1879230" y="6367929"/>
                </a:lnTo>
                <a:lnTo>
                  <a:pt x="1879230" y="6359355"/>
                </a:lnTo>
                <a:close/>
                <a:moveTo>
                  <a:pt x="1352105" y="6359189"/>
                </a:moveTo>
                <a:cubicBezTo>
                  <a:pt x="1339759" y="6359284"/>
                  <a:pt x="1329816" y="6369233"/>
                  <a:pt x="1329868" y="6381439"/>
                </a:cubicBezTo>
                <a:cubicBezTo>
                  <a:pt x="1329940" y="6393552"/>
                  <a:pt x="1339855" y="6403355"/>
                  <a:pt x="1352108" y="6403427"/>
                </a:cubicBezTo>
                <a:cubicBezTo>
                  <a:pt x="1364463" y="6403498"/>
                  <a:pt x="1374538" y="6393654"/>
                  <a:pt x="1374610" y="6381439"/>
                </a:cubicBezTo>
                <a:cubicBezTo>
                  <a:pt x="1374610" y="6381414"/>
                  <a:pt x="1374610" y="6381388"/>
                  <a:pt x="1374610" y="6381364"/>
                </a:cubicBezTo>
                <a:cubicBezTo>
                  <a:pt x="1374589" y="6369096"/>
                  <a:pt x="1364513" y="6359168"/>
                  <a:pt x="1352105" y="6359189"/>
                </a:cubicBezTo>
                <a:close/>
                <a:moveTo>
                  <a:pt x="1041583" y="6359189"/>
                </a:moveTo>
                <a:lnTo>
                  <a:pt x="1041583" y="6544604"/>
                </a:lnTo>
                <a:lnTo>
                  <a:pt x="1076143" y="6544604"/>
                </a:lnTo>
                <a:lnTo>
                  <a:pt x="1076143" y="6359189"/>
                </a:lnTo>
                <a:close/>
                <a:moveTo>
                  <a:pt x="925239" y="6355990"/>
                </a:moveTo>
                <a:cubicBezTo>
                  <a:pt x="872870" y="6357183"/>
                  <a:pt x="831395" y="6400122"/>
                  <a:pt x="832602" y="6451897"/>
                </a:cubicBezTo>
                <a:cubicBezTo>
                  <a:pt x="832562" y="6453595"/>
                  <a:pt x="832569" y="6455292"/>
                  <a:pt x="832623" y="6456990"/>
                </a:cubicBezTo>
                <a:cubicBezTo>
                  <a:pt x="834261" y="6508753"/>
                  <a:pt x="878033" y="6549402"/>
                  <a:pt x="930389" y="6547783"/>
                </a:cubicBezTo>
                <a:cubicBezTo>
                  <a:pt x="973630" y="6548900"/>
                  <a:pt x="1011845" y="6520151"/>
                  <a:pt x="1022285" y="6478650"/>
                </a:cubicBezTo>
                <a:lnTo>
                  <a:pt x="981294" y="6478650"/>
                </a:lnTo>
                <a:cubicBezTo>
                  <a:pt x="974516" y="6500553"/>
                  <a:pt x="953525" y="6515080"/>
                  <a:pt x="930389" y="6513878"/>
                </a:cubicBezTo>
                <a:cubicBezTo>
                  <a:pt x="895026" y="6513878"/>
                  <a:pt x="871450" y="6487391"/>
                  <a:pt x="871450" y="6451897"/>
                </a:cubicBezTo>
                <a:cubicBezTo>
                  <a:pt x="871450" y="6416403"/>
                  <a:pt x="895026" y="6389916"/>
                  <a:pt x="930389" y="6389916"/>
                </a:cubicBezTo>
                <a:cubicBezTo>
                  <a:pt x="953525" y="6388714"/>
                  <a:pt x="974516" y="6403241"/>
                  <a:pt x="981294" y="6425144"/>
                </a:cubicBezTo>
                <a:lnTo>
                  <a:pt x="1022285" y="6425144"/>
                </a:lnTo>
                <a:cubicBezTo>
                  <a:pt x="1011846" y="6383642"/>
                  <a:pt x="973630" y="6354892"/>
                  <a:pt x="930389" y="6356011"/>
                </a:cubicBezTo>
                <a:cubicBezTo>
                  <a:pt x="928673" y="6355958"/>
                  <a:pt x="926955" y="6355951"/>
                  <a:pt x="925239" y="6355990"/>
                </a:cubicBezTo>
                <a:close/>
                <a:moveTo>
                  <a:pt x="651232" y="6336161"/>
                </a:moveTo>
                <a:cubicBezTo>
                  <a:pt x="639985" y="6350984"/>
                  <a:pt x="630973" y="6367343"/>
                  <a:pt x="624479" y="6384726"/>
                </a:cubicBezTo>
                <a:cubicBezTo>
                  <a:pt x="670541" y="6392471"/>
                  <a:pt x="712258" y="6416315"/>
                  <a:pt x="742033" y="6451914"/>
                </a:cubicBezTo>
                <a:cubicBezTo>
                  <a:pt x="712265" y="6487505"/>
                  <a:pt x="670562" y="6511346"/>
                  <a:pt x="624512" y="6519097"/>
                </a:cubicBezTo>
                <a:cubicBezTo>
                  <a:pt x="631041" y="6536476"/>
                  <a:pt x="640089" y="6552825"/>
                  <a:pt x="651373" y="6567631"/>
                </a:cubicBezTo>
                <a:cubicBezTo>
                  <a:pt x="697088" y="6556502"/>
                  <a:pt x="738657" y="6532746"/>
                  <a:pt x="771228" y="6499136"/>
                </a:cubicBezTo>
                <a:cubicBezTo>
                  <a:pt x="763842" y="6482091"/>
                  <a:pt x="754009" y="6466186"/>
                  <a:pt x="742033" y="6451914"/>
                </a:cubicBezTo>
                <a:cubicBezTo>
                  <a:pt x="754009" y="6437642"/>
                  <a:pt x="763841" y="6421738"/>
                  <a:pt x="771227" y="6404692"/>
                </a:cubicBezTo>
                <a:cubicBezTo>
                  <a:pt x="738623" y="6371047"/>
                  <a:pt x="697001" y="6347276"/>
                  <a:pt x="651232" y="6336161"/>
                </a:cubicBezTo>
                <a:close/>
                <a:moveTo>
                  <a:pt x="0" y="0"/>
                </a:moveTo>
                <a:lnTo>
                  <a:pt x="8040688" y="0"/>
                </a:lnTo>
                <a:lnTo>
                  <a:pt x="804068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GB" noProof="0" err="1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363471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&amp; 2x Light Image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FEB4482-ADD8-A5AC-E88D-E80B1F5288A7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521FEA4-99B7-D7D2-C66A-489E89D4E18C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29001" y="4855369"/>
            <a:ext cx="3429000" cy="4855369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bottom image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911CF731-2F05-DD7D-AA0C-2C0C2EA9256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9001" y="0"/>
            <a:ext cx="3429000" cy="485536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108000" anchor="t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top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2855250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/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2855250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422057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&amp; 2x Dark Image st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45FE163-4C99-A5A6-EBA5-2406214B10A1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FEFCD9E-E41F-4430-9898-406F2EA0E26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429001" y="4855369"/>
            <a:ext cx="3429000" cy="4855369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bottom image</a:t>
            </a:r>
          </a:p>
        </p:txBody>
      </p:sp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911CF731-2F05-DD7D-AA0C-2C0C2EA9256F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429001" y="0"/>
            <a:ext cx="3429000" cy="4855369"/>
          </a:xfr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tIns="108000" anchor="t" anchorCtr="0"/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icon to insert top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D30F821-5920-9EC7-0061-529319AFDF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2855250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8D86876-3FB4-FBBD-1737-D60B88DA98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7434"/>
            <a:ext cx="2855250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4EED087-C914-C532-63CF-F214273BFB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0"/>
            <a:ext cx="2855250" cy="61186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5983670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rizontal Split - 3x Col / L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B8D9C3-5BDF-8ABB-CC9B-760506715205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8867A9-9407-75CF-0561-28134BDEED22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0C57F1D-C950-AFEA-188D-505320175FDB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4855369"/>
            <a:ext cx="6858000" cy="4855369"/>
          </a:xfrm>
          <a:custGeom>
            <a:avLst/>
            <a:gdLst>
              <a:gd name="connsiteX0" fmla="*/ 1592699 w 12192000"/>
              <a:gd name="connsiteY0" fmla="*/ 3063423 h 3429000"/>
              <a:gd name="connsiteX1" fmla="*/ 1592699 w 12192000"/>
              <a:gd name="connsiteY1" fmla="*/ 3072164 h 3429000"/>
              <a:gd name="connsiteX2" fmla="*/ 1592546 w 12192000"/>
              <a:gd name="connsiteY2" fmla="*/ 3075388 h 3429000"/>
              <a:gd name="connsiteX3" fmla="*/ 1568857 w 12192000"/>
              <a:gd name="connsiteY3" fmla="*/ 3093619 h 3429000"/>
              <a:gd name="connsiteX4" fmla="*/ 1551438 w 12192000"/>
              <a:gd name="connsiteY4" fmla="*/ 3079315 h 3429000"/>
              <a:gd name="connsiteX5" fmla="*/ 1568857 w 12192000"/>
              <a:gd name="connsiteY5" fmla="*/ 3066071 h 3429000"/>
              <a:gd name="connsiteX6" fmla="*/ 1581983 w 12192000"/>
              <a:gd name="connsiteY6" fmla="*/ 3066071 h 3429000"/>
              <a:gd name="connsiteX7" fmla="*/ 1592699 w 12192000"/>
              <a:gd name="connsiteY7" fmla="*/ 3063423 h 3429000"/>
              <a:gd name="connsiteX8" fmla="*/ 1172060 w 12192000"/>
              <a:gd name="connsiteY8" fmla="*/ 3063423 h 3429000"/>
              <a:gd name="connsiteX9" fmla="*/ 1172060 w 12192000"/>
              <a:gd name="connsiteY9" fmla="*/ 3072164 h 3429000"/>
              <a:gd name="connsiteX10" fmla="*/ 1171906 w 12192000"/>
              <a:gd name="connsiteY10" fmla="*/ 3075389 h 3429000"/>
              <a:gd name="connsiteX11" fmla="*/ 1148216 w 12192000"/>
              <a:gd name="connsiteY11" fmla="*/ 3093619 h 3429000"/>
              <a:gd name="connsiteX12" fmla="*/ 1130802 w 12192000"/>
              <a:gd name="connsiteY12" fmla="*/ 3079315 h 3429000"/>
              <a:gd name="connsiteX13" fmla="*/ 1148216 w 12192000"/>
              <a:gd name="connsiteY13" fmla="*/ 3066071 h 3429000"/>
              <a:gd name="connsiteX14" fmla="*/ 1161343 w 12192000"/>
              <a:gd name="connsiteY14" fmla="*/ 3066071 h 3429000"/>
              <a:gd name="connsiteX15" fmla="*/ 1172060 w 12192000"/>
              <a:gd name="connsiteY15" fmla="*/ 3063423 h 3429000"/>
              <a:gd name="connsiteX16" fmla="*/ 1796056 w 12192000"/>
              <a:gd name="connsiteY16" fmla="*/ 3019718 h 3429000"/>
              <a:gd name="connsiteX17" fmla="*/ 1823115 w 12192000"/>
              <a:gd name="connsiteY17" fmla="*/ 3041969 h 3429000"/>
              <a:gd name="connsiteX18" fmla="*/ 1768190 w 12192000"/>
              <a:gd name="connsiteY18" fmla="*/ 3041969 h 3429000"/>
              <a:gd name="connsiteX19" fmla="*/ 1796056 w 12192000"/>
              <a:gd name="connsiteY19" fmla="*/ 3019718 h 3429000"/>
              <a:gd name="connsiteX20" fmla="*/ 1385331 w 12192000"/>
              <a:gd name="connsiteY20" fmla="*/ 2994290 h 3429000"/>
              <a:gd name="connsiteX21" fmla="*/ 1427128 w 12192000"/>
              <a:gd name="connsiteY21" fmla="*/ 3115605 h 3429000"/>
              <a:gd name="connsiteX22" fmla="*/ 1470261 w 12192000"/>
              <a:gd name="connsiteY22" fmla="*/ 3115605 h 3429000"/>
              <a:gd name="connsiteX23" fmla="*/ 1513932 w 12192000"/>
              <a:gd name="connsiteY23" fmla="*/ 2994290 h 3429000"/>
              <a:gd name="connsiteX24" fmla="*/ 1477223 w 12192000"/>
              <a:gd name="connsiteY24" fmla="*/ 2994290 h 3429000"/>
              <a:gd name="connsiteX25" fmla="*/ 1449367 w 12192000"/>
              <a:gd name="connsiteY25" fmla="*/ 3078521 h 3429000"/>
              <a:gd name="connsiteX26" fmla="*/ 1423104 w 12192000"/>
              <a:gd name="connsiteY26" fmla="*/ 2994290 h 3429000"/>
              <a:gd name="connsiteX27" fmla="*/ 1319153 w 12192000"/>
              <a:gd name="connsiteY27" fmla="*/ 2994290 h 3429000"/>
              <a:gd name="connsiteX28" fmla="*/ 1319153 w 12192000"/>
              <a:gd name="connsiteY28" fmla="*/ 3023426 h 3429000"/>
              <a:gd name="connsiteX29" fmla="*/ 1336299 w 12192000"/>
              <a:gd name="connsiteY29" fmla="*/ 3023426 h 3429000"/>
              <a:gd name="connsiteX30" fmla="*/ 1336299 w 12192000"/>
              <a:gd name="connsiteY30" fmla="*/ 3115604 h 3429000"/>
              <a:gd name="connsiteX31" fmla="*/ 1371127 w 12192000"/>
              <a:gd name="connsiteY31" fmla="*/ 3115604 h 3429000"/>
              <a:gd name="connsiteX32" fmla="*/ 1371127 w 12192000"/>
              <a:gd name="connsiteY32" fmla="*/ 2994290 h 3429000"/>
              <a:gd name="connsiteX33" fmla="*/ 1293161 w 12192000"/>
              <a:gd name="connsiteY33" fmla="*/ 2992700 h 3429000"/>
              <a:gd name="connsiteX34" fmla="*/ 1261280 w 12192000"/>
              <a:gd name="connsiteY34" fmla="*/ 3013626 h 3429000"/>
              <a:gd name="connsiteX35" fmla="*/ 1261280 w 12192000"/>
              <a:gd name="connsiteY35" fmla="*/ 2994290 h 3429000"/>
              <a:gd name="connsiteX36" fmla="*/ 1227522 w 12192000"/>
              <a:gd name="connsiteY36" fmla="*/ 2994290 h 3429000"/>
              <a:gd name="connsiteX37" fmla="*/ 1227522 w 12192000"/>
              <a:gd name="connsiteY37" fmla="*/ 3115604 h 3429000"/>
              <a:gd name="connsiteX38" fmla="*/ 1262352 w 12192000"/>
              <a:gd name="connsiteY38" fmla="*/ 3115604 h 3429000"/>
              <a:gd name="connsiteX39" fmla="*/ 1262352 w 12192000"/>
              <a:gd name="connsiteY39" fmla="*/ 3057596 h 3429000"/>
              <a:gd name="connsiteX40" fmla="*/ 1288073 w 12192000"/>
              <a:gd name="connsiteY40" fmla="*/ 3028194 h 3429000"/>
              <a:gd name="connsiteX41" fmla="*/ 1302808 w 12192000"/>
              <a:gd name="connsiteY41" fmla="*/ 3028194 h 3429000"/>
              <a:gd name="connsiteX42" fmla="*/ 1302808 w 12192000"/>
              <a:gd name="connsiteY42" fmla="*/ 2993760 h 3429000"/>
              <a:gd name="connsiteX43" fmla="*/ 1293161 w 12192000"/>
              <a:gd name="connsiteY43" fmla="*/ 2992700 h 3429000"/>
              <a:gd name="connsiteX44" fmla="*/ 1796056 w 12192000"/>
              <a:gd name="connsiteY44" fmla="*/ 2991112 h 3429000"/>
              <a:gd name="connsiteX45" fmla="*/ 1791956 w 12192000"/>
              <a:gd name="connsiteY45" fmla="*/ 2991138 h 3429000"/>
              <a:gd name="connsiteX46" fmla="*/ 1732297 w 12192000"/>
              <a:gd name="connsiteY46" fmla="*/ 3054948 h 3429000"/>
              <a:gd name="connsiteX47" fmla="*/ 1770879 w 12192000"/>
              <a:gd name="connsiteY47" fmla="*/ 3112990 h 3429000"/>
              <a:gd name="connsiteX48" fmla="*/ 1857943 w 12192000"/>
              <a:gd name="connsiteY48" fmla="*/ 3080641 h 3429000"/>
              <a:gd name="connsiteX49" fmla="*/ 1821781 w 12192000"/>
              <a:gd name="connsiteY49" fmla="*/ 3076933 h 3429000"/>
              <a:gd name="connsiteX50" fmla="*/ 1802269 w 12192000"/>
              <a:gd name="connsiteY50" fmla="*/ 3089046 h 3429000"/>
              <a:gd name="connsiteX51" fmla="*/ 1768997 w 12192000"/>
              <a:gd name="connsiteY51" fmla="*/ 3065013 h 3429000"/>
              <a:gd name="connsiteX52" fmla="*/ 1860353 w 12192000"/>
              <a:gd name="connsiteY52" fmla="*/ 3065013 h 3429000"/>
              <a:gd name="connsiteX53" fmla="*/ 1860353 w 12192000"/>
              <a:gd name="connsiteY53" fmla="*/ 3063689 h 3429000"/>
              <a:gd name="connsiteX54" fmla="*/ 1796056 w 12192000"/>
              <a:gd name="connsiteY54" fmla="*/ 2991112 h 3429000"/>
              <a:gd name="connsiteX55" fmla="*/ 1574215 w 12192000"/>
              <a:gd name="connsiteY55" fmla="*/ 2991111 h 3429000"/>
              <a:gd name="connsiteX56" fmla="*/ 1521700 w 12192000"/>
              <a:gd name="connsiteY56" fmla="*/ 3005944 h 3429000"/>
              <a:gd name="connsiteX57" fmla="*/ 1535364 w 12192000"/>
              <a:gd name="connsiteY57" fmla="*/ 3031902 h 3429000"/>
              <a:gd name="connsiteX58" fmla="*/ 1572342 w 12192000"/>
              <a:gd name="connsiteY58" fmla="*/ 3020512 h 3429000"/>
              <a:gd name="connsiteX59" fmla="*/ 1592699 w 12192000"/>
              <a:gd name="connsiteY59" fmla="*/ 3034816 h 3429000"/>
              <a:gd name="connsiteX60" fmla="*/ 1592699 w 12192000"/>
              <a:gd name="connsiteY60" fmla="*/ 3036140 h 3429000"/>
              <a:gd name="connsiteX61" fmla="*/ 1584124 w 12192000"/>
              <a:gd name="connsiteY61" fmla="*/ 3043292 h 3429000"/>
              <a:gd name="connsiteX62" fmla="*/ 1560013 w 12192000"/>
              <a:gd name="connsiteY62" fmla="*/ 3043292 h 3429000"/>
              <a:gd name="connsiteX63" fmla="*/ 1515545 w 12192000"/>
              <a:gd name="connsiteY63" fmla="*/ 3080640 h 3429000"/>
              <a:gd name="connsiteX64" fmla="*/ 1515603 w 12192000"/>
              <a:gd name="connsiteY64" fmla="*/ 3081750 h 3429000"/>
              <a:gd name="connsiteX65" fmla="*/ 1558409 w 12192000"/>
              <a:gd name="connsiteY65" fmla="*/ 3118782 h 3429000"/>
              <a:gd name="connsiteX66" fmla="*/ 1592699 w 12192000"/>
              <a:gd name="connsiteY66" fmla="*/ 3104214 h 3429000"/>
              <a:gd name="connsiteX67" fmla="*/ 1592699 w 12192000"/>
              <a:gd name="connsiteY67" fmla="*/ 3115604 h 3429000"/>
              <a:gd name="connsiteX68" fmla="*/ 1627527 w 12192000"/>
              <a:gd name="connsiteY68" fmla="*/ 3115604 h 3429000"/>
              <a:gd name="connsiteX69" fmla="*/ 1627527 w 12192000"/>
              <a:gd name="connsiteY69" fmla="*/ 3035875 h 3429000"/>
              <a:gd name="connsiteX70" fmla="*/ 1574215 w 12192000"/>
              <a:gd name="connsiteY70" fmla="*/ 2991111 h 3429000"/>
              <a:gd name="connsiteX71" fmla="*/ 1153574 w 12192000"/>
              <a:gd name="connsiteY71" fmla="*/ 2991111 h 3429000"/>
              <a:gd name="connsiteX72" fmla="*/ 1101062 w 12192000"/>
              <a:gd name="connsiteY72" fmla="*/ 3005944 h 3429000"/>
              <a:gd name="connsiteX73" fmla="*/ 1114726 w 12192000"/>
              <a:gd name="connsiteY73" fmla="*/ 3031902 h 3429000"/>
              <a:gd name="connsiteX74" fmla="*/ 1151699 w 12192000"/>
              <a:gd name="connsiteY74" fmla="*/ 3020512 h 3429000"/>
              <a:gd name="connsiteX75" fmla="*/ 1172060 w 12192000"/>
              <a:gd name="connsiteY75" fmla="*/ 3034816 h 3429000"/>
              <a:gd name="connsiteX76" fmla="*/ 1172060 w 12192000"/>
              <a:gd name="connsiteY76" fmla="*/ 3036140 h 3429000"/>
              <a:gd name="connsiteX77" fmla="*/ 1163487 w 12192000"/>
              <a:gd name="connsiteY77" fmla="*/ 3043292 h 3429000"/>
              <a:gd name="connsiteX78" fmla="*/ 1139375 w 12192000"/>
              <a:gd name="connsiteY78" fmla="*/ 3043292 h 3429000"/>
              <a:gd name="connsiteX79" fmla="*/ 1094901 w 12192000"/>
              <a:gd name="connsiteY79" fmla="*/ 3080640 h 3429000"/>
              <a:gd name="connsiteX80" fmla="*/ 1094960 w 12192000"/>
              <a:gd name="connsiteY80" fmla="*/ 3081749 h 3429000"/>
              <a:gd name="connsiteX81" fmla="*/ 1137766 w 12192000"/>
              <a:gd name="connsiteY81" fmla="*/ 3118782 h 3429000"/>
              <a:gd name="connsiteX82" fmla="*/ 1172060 w 12192000"/>
              <a:gd name="connsiteY82" fmla="*/ 3104214 h 3429000"/>
              <a:gd name="connsiteX83" fmla="*/ 1172060 w 12192000"/>
              <a:gd name="connsiteY83" fmla="*/ 3115604 h 3429000"/>
              <a:gd name="connsiteX84" fmla="*/ 1206890 w 12192000"/>
              <a:gd name="connsiteY84" fmla="*/ 3115604 h 3429000"/>
              <a:gd name="connsiteX85" fmla="*/ 1206890 w 12192000"/>
              <a:gd name="connsiteY85" fmla="*/ 3035875 h 3429000"/>
              <a:gd name="connsiteX86" fmla="*/ 1153574 w 12192000"/>
              <a:gd name="connsiteY86" fmla="*/ 2991111 h 3429000"/>
              <a:gd name="connsiteX87" fmla="*/ 568575 w 12192000"/>
              <a:gd name="connsiteY87" fmla="*/ 2954429 h 3429000"/>
              <a:gd name="connsiteX88" fmla="*/ 568549 w 12192000"/>
              <a:gd name="connsiteY88" fmla="*/ 3091396 h 3429000"/>
              <a:gd name="connsiteX89" fmla="*/ 624511 w 12192000"/>
              <a:gd name="connsiteY89" fmla="*/ 3090097 h 3429000"/>
              <a:gd name="connsiteX90" fmla="*/ 618898 w 12192000"/>
              <a:gd name="connsiteY90" fmla="*/ 2973004 h 3429000"/>
              <a:gd name="connsiteX91" fmla="*/ 624479 w 12192000"/>
              <a:gd name="connsiteY91" fmla="*/ 2955725 h 3429000"/>
              <a:gd name="connsiteX92" fmla="*/ 568575 w 12192000"/>
              <a:gd name="connsiteY92" fmla="*/ 2954429 h 3429000"/>
              <a:gd name="connsiteX93" fmla="*/ 1659953 w 12192000"/>
              <a:gd name="connsiteY93" fmla="*/ 2948201 h 3429000"/>
              <a:gd name="connsiteX94" fmla="*/ 1659953 w 12192000"/>
              <a:gd name="connsiteY94" fmla="*/ 2994290 h 3429000"/>
              <a:gd name="connsiteX95" fmla="*/ 1640662 w 12192000"/>
              <a:gd name="connsiteY95" fmla="*/ 2994290 h 3429000"/>
              <a:gd name="connsiteX96" fmla="*/ 1640662 w 12192000"/>
              <a:gd name="connsiteY96" fmla="*/ 3023426 h 3429000"/>
              <a:gd name="connsiteX97" fmla="*/ 1659953 w 12192000"/>
              <a:gd name="connsiteY97" fmla="*/ 3023426 h 3429000"/>
              <a:gd name="connsiteX98" fmla="*/ 1659953 w 12192000"/>
              <a:gd name="connsiteY98" fmla="*/ 3089911 h 3429000"/>
              <a:gd name="connsiteX99" fmla="*/ 1695318 w 12192000"/>
              <a:gd name="connsiteY99" fmla="*/ 3117194 h 3429000"/>
              <a:gd name="connsiteX100" fmla="*/ 1722377 w 12192000"/>
              <a:gd name="connsiteY100" fmla="*/ 3115604 h 3429000"/>
              <a:gd name="connsiteX101" fmla="*/ 1722377 w 12192000"/>
              <a:gd name="connsiteY101" fmla="*/ 3086203 h 3429000"/>
              <a:gd name="connsiteX102" fmla="*/ 1706303 w 12192000"/>
              <a:gd name="connsiteY102" fmla="*/ 3086998 h 3429000"/>
              <a:gd name="connsiteX103" fmla="*/ 1694780 w 12192000"/>
              <a:gd name="connsiteY103" fmla="*/ 3078256 h 3429000"/>
              <a:gd name="connsiteX104" fmla="*/ 1694780 w 12192000"/>
              <a:gd name="connsiteY104" fmla="*/ 3023426 h 3429000"/>
              <a:gd name="connsiteX105" fmla="*/ 1721302 w 12192000"/>
              <a:gd name="connsiteY105" fmla="*/ 3023426 h 3429000"/>
              <a:gd name="connsiteX106" fmla="*/ 1721302 w 12192000"/>
              <a:gd name="connsiteY106" fmla="*/ 2994290 h 3429000"/>
              <a:gd name="connsiteX107" fmla="*/ 1694780 w 12192000"/>
              <a:gd name="connsiteY107" fmla="*/ 2994290 h 3429000"/>
              <a:gd name="connsiteX108" fmla="*/ 1694780 w 12192000"/>
              <a:gd name="connsiteY108" fmla="*/ 2948201 h 3429000"/>
              <a:gd name="connsiteX109" fmla="*/ 1884617 w 12192000"/>
              <a:gd name="connsiteY109" fmla="*/ 2930355 h 3429000"/>
              <a:gd name="connsiteX110" fmla="*/ 1884617 w 12192000"/>
              <a:gd name="connsiteY110" fmla="*/ 2963335 h 3429000"/>
              <a:gd name="connsiteX111" fmla="*/ 1893998 w 12192000"/>
              <a:gd name="connsiteY111" fmla="*/ 2963335 h 3429000"/>
              <a:gd name="connsiteX112" fmla="*/ 1893998 w 12192000"/>
              <a:gd name="connsiteY112" fmla="*/ 2944492 h 3429000"/>
              <a:gd name="connsiteX113" fmla="*/ 1898291 w 12192000"/>
              <a:gd name="connsiteY113" fmla="*/ 2956270 h 3429000"/>
              <a:gd name="connsiteX114" fmla="*/ 1905819 w 12192000"/>
              <a:gd name="connsiteY114" fmla="*/ 2956270 h 3429000"/>
              <a:gd name="connsiteX115" fmla="*/ 1910111 w 12192000"/>
              <a:gd name="connsiteY115" fmla="*/ 2944492 h 3429000"/>
              <a:gd name="connsiteX116" fmla="*/ 1910111 w 12192000"/>
              <a:gd name="connsiteY116" fmla="*/ 2963335 h 3429000"/>
              <a:gd name="connsiteX117" fmla="*/ 1919685 w 12192000"/>
              <a:gd name="connsiteY117" fmla="*/ 2963335 h 3429000"/>
              <a:gd name="connsiteX118" fmla="*/ 1919685 w 12192000"/>
              <a:gd name="connsiteY118" fmla="*/ 2930355 h 3429000"/>
              <a:gd name="connsiteX119" fmla="*/ 1907566 w 12192000"/>
              <a:gd name="connsiteY119" fmla="*/ 2930355 h 3429000"/>
              <a:gd name="connsiteX120" fmla="*/ 1902362 w 12192000"/>
              <a:gd name="connsiteY120" fmla="*/ 2944114 h 3429000"/>
              <a:gd name="connsiteX121" fmla="*/ 1897494 w 12192000"/>
              <a:gd name="connsiteY121" fmla="*/ 2930355 h 3429000"/>
              <a:gd name="connsiteX122" fmla="*/ 1850683 w 12192000"/>
              <a:gd name="connsiteY122" fmla="*/ 2930355 h 3429000"/>
              <a:gd name="connsiteX123" fmla="*/ 1850683 w 12192000"/>
              <a:gd name="connsiteY123" fmla="*/ 2938929 h 3429000"/>
              <a:gd name="connsiteX124" fmla="*/ 1860074 w 12192000"/>
              <a:gd name="connsiteY124" fmla="*/ 2938929 h 3429000"/>
              <a:gd name="connsiteX125" fmla="*/ 1860074 w 12192000"/>
              <a:gd name="connsiteY125" fmla="*/ 2963335 h 3429000"/>
              <a:gd name="connsiteX126" fmla="*/ 1869839 w 12192000"/>
              <a:gd name="connsiteY126" fmla="*/ 2963335 h 3429000"/>
              <a:gd name="connsiteX127" fmla="*/ 1869839 w 12192000"/>
              <a:gd name="connsiteY127" fmla="*/ 2938929 h 3429000"/>
              <a:gd name="connsiteX128" fmla="*/ 1879230 w 12192000"/>
              <a:gd name="connsiteY128" fmla="*/ 2938929 h 3429000"/>
              <a:gd name="connsiteX129" fmla="*/ 1879230 w 12192000"/>
              <a:gd name="connsiteY129" fmla="*/ 2930355 h 3429000"/>
              <a:gd name="connsiteX130" fmla="*/ 1352105 w 12192000"/>
              <a:gd name="connsiteY130" fmla="*/ 2930189 h 3429000"/>
              <a:gd name="connsiteX131" fmla="*/ 1329868 w 12192000"/>
              <a:gd name="connsiteY131" fmla="*/ 2952439 h 3429000"/>
              <a:gd name="connsiteX132" fmla="*/ 1352108 w 12192000"/>
              <a:gd name="connsiteY132" fmla="*/ 2974427 h 3429000"/>
              <a:gd name="connsiteX133" fmla="*/ 1374610 w 12192000"/>
              <a:gd name="connsiteY133" fmla="*/ 2952439 h 3429000"/>
              <a:gd name="connsiteX134" fmla="*/ 1374610 w 12192000"/>
              <a:gd name="connsiteY134" fmla="*/ 2952364 h 3429000"/>
              <a:gd name="connsiteX135" fmla="*/ 1352105 w 12192000"/>
              <a:gd name="connsiteY135" fmla="*/ 2930189 h 3429000"/>
              <a:gd name="connsiteX136" fmla="*/ 1041583 w 12192000"/>
              <a:gd name="connsiteY136" fmla="*/ 2930189 h 3429000"/>
              <a:gd name="connsiteX137" fmla="*/ 1041583 w 12192000"/>
              <a:gd name="connsiteY137" fmla="*/ 3115604 h 3429000"/>
              <a:gd name="connsiteX138" fmla="*/ 1076143 w 12192000"/>
              <a:gd name="connsiteY138" fmla="*/ 3115604 h 3429000"/>
              <a:gd name="connsiteX139" fmla="*/ 1076143 w 12192000"/>
              <a:gd name="connsiteY139" fmla="*/ 2930189 h 3429000"/>
              <a:gd name="connsiteX140" fmla="*/ 925239 w 12192000"/>
              <a:gd name="connsiteY140" fmla="*/ 2926990 h 3429000"/>
              <a:gd name="connsiteX141" fmla="*/ 832602 w 12192000"/>
              <a:gd name="connsiteY141" fmla="*/ 3022897 h 3429000"/>
              <a:gd name="connsiteX142" fmla="*/ 832623 w 12192000"/>
              <a:gd name="connsiteY142" fmla="*/ 3027990 h 3429000"/>
              <a:gd name="connsiteX143" fmla="*/ 930389 w 12192000"/>
              <a:gd name="connsiteY143" fmla="*/ 3118783 h 3429000"/>
              <a:gd name="connsiteX144" fmla="*/ 1022285 w 12192000"/>
              <a:gd name="connsiteY144" fmla="*/ 3049650 h 3429000"/>
              <a:gd name="connsiteX145" fmla="*/ 981294 w 12192000"/>
              <a:gd name="connsiteY145" fmla="*/ 3049650 h 3429000"/>
              <a:gd name="connsiteX146" fmla="*/ 930389 w 12192000"/>
              <a:gd name="connsiteY146" fmla="*/ 3084878 h 3429000"/>
              <a:gd name="connsiteX147" fmla="*/ 871450 w 12192000"/>
              <a:gd name="connsiteY147" fmla="*/ 3022897 h 3429000"/>
              <a:gd name="connsiteX148" fmla="*/ 930389 w 12192000"/>
              <a:gd name="connsiteY148" fmla="*/ 2960916 h 3429000"/>
              <a:gd name="connsiteX149" fmla="*/ 981294 w 12192000"/>
              <a:gd name="connsiteY149" fmla="*/ 2996144 h 3429000"/>
              <a:gd name="connsiteX150" fmla="*/ 1022285 w 12192000"/>
              <a:gd name="connsiteY150" fmla="*/ 2996144 h 3429000"/>
              <a:gd name="connsiteX151" fmla="*/ 930389 w 12192000"/>
              <a:gd name="connsiteY151" fmla="*/ 2927011 h 3429000"/>
              <a:gd name="connsiteX152" fmla="*/ 925239 w 12192000"/>
              <a:gd name="connsiteY152" fmla="*/ 2926990 h 3429000"/>
              <a:gd name="connsiteX153" fmla="*/ 651232 w 12192000"/>
              <a:gd name="connsiteY153" fmla="*/ 2907161 h 3429000"/>
              <a:gd name="connsiteX154" fmla="*/ 624479 w 12192000"/>
              <a:gd name="connsiteY154" fmla="*/ 2955726 h 3429000"/>
              <a:gd name="connsiteX155" fmla="*/ 742033 w 12192000"/>
              <a:gd name="connsiteY155" fmla="*/ 3022914 h 3429000"/>
              <a:gd name="connsiteX156" fmla="*/ 624512 w 12192000"/>
              <a:gd name="connsiteY156" fmla="*/ 3090097 h 3429000"/>
              <a:gd name="connsiteX157" fmla="*/ 651373 w 12192000"/>
              <a:gd name="connsiteY157" fmla="*/ 3138631 h 3429000"/>
              <a:gd name="connsiteX158" fmla="*/ 771228 w 12192000"/>
              <a:gd name="connsiteY158" fmla="*/ 3070136 h 3429000"/>
              <a:gd name="connsiteX159" fmla="*/ 742033 w 12192000"/>
              <a:gd name="connsiteY159" fmla="*/ 3022914 h 3429000"/>
              <a:gd name="connsiteX160" fmla="*/ 771227 w 12192000"/>
              <a:gd name="connsiteY160" fmla="*/ 2975692 h 3429000"/>
              <a:gd name="connsiteX161" fmla="*/ 651232 w 12192000"/>
              <a:gd name="connsiteY161" fmla="*/ 2907161 h 3429000"/>
              <a:gd name="connsiteX162" fmla="*/ 0 w 12192000"/>
              <a:gd name="connsiteY162" fmla="*/ 0 h 3429000"/>
              <a:gd name="connsiteX163" fmla="*/ 12192000 w 12192000"/>
              <a:gd name="connsiteY163" fmla="*/ 0 h 3429000"/>
              <a:gd name="connsiteX164" fmla="*/ 12192000 w 12192000"/>
              <a:gd name="connsiteY164" fmla="*/ 3429000 h 3429000"/>
              <a:gd name="connsiteX165" fmla="*/ 8040688 w 12192000"/>
              <a:gd name="connsiteY165" fmla="*/ 3429000 h 3429000"/>
              <a:gd name="connsiteX166" fmla="*/ 7499776 w 12192000"/>
              <a:gd name="connsiteY166" fmla="*/ 3429000 h 3429000"/>
              <a:gd name="connsiteX167" fmla="*/ 0 w 12192000"/>
              <a:gd name="connsiteY16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2000" h="3429000">
                <a:moveTo>
                  <a:pt x="1592699" y="3063423"/>
                </a:moveTo>
                <a:lnTo>
                  <a:pt x="1592699" y="3072164"/>
                </a:lnTo>
                <a:cubicBezTo>
                  <a:pt x="1592738" y="3073241"/>
                  <a:pt x="1592680" y="3074319"/>
                  <a:pt x="1592546" y="3075388"/>
                </a:cubicBezTo>
                <a:cubicBezTo>
                  <a:pt x="1591096" y="3086890"/>
                  <a:pt x="1580495" y="3095053"/>
                  <a:pt x="1568857" y="3093619"/>
                </a:cubicBezTo>
                <a:cubicBezTo>
                  <a:pt x="1558141" y="3093619"/>
                  <a:pt x="1551438" y="3087526"/>
                  <a:pt x="1551438" y="3079315"/>
                </a:cubicBezTo>
                <a:cubicBezTo>
                  <a:pt x="1551438" y="3070839"/>
                  <a:pt x="1557872" y="3066071"/>
                  <a:pt x="1568857" y="3066071"/>
                </a:cubicBezTo>
                <a:lnTo>
                  <a:pt x="1581983" y="3066071"/>
                </a:lnTo>
                <a:cubicBezTo>
                  <a:pt x="1585766" y="3066554"/>
                  <a:pt x="1589598" y="3065609"/>
                  <a:pt x="1592699" y="3063423"/>
                </a:cubicBezTo>
                <a:close/>
                <a:moveTo>
                  <a:pt x="1172060" y="3063423"/>
                </a:moveTo>
                <a:lnTo>
                  <a:pt x="1172060" y="3072164"/>
                </a:lnTo>
                <a:cubicBezTo>
                  <a:pt x="1172093" y="3073242"/>
                  <a:pt x="1172042" y="3074320"/>
                  <a:pt x="1171906" y="3075389"/>
                </a:cubicBezTo>
                <a:cubicBezTo>
                  <a:pt x="1170456" y="3086891"/>
                  <a:pt x="1159850" y="3095053"/>
                  <a:pt x="1148216" y="3093619"/>
                </a:cubicBezTo>
                <a:cubicBezTo>
                  <a:pt x="1137499" y="3093619"/>
                  <a:pt x="1130802" y="3087526"/>
                  <a:pt x="1130802" y="3079315"/>
                </a:cubicBezTo>
                <a:cubicBezTo>
                  <a:pt x="1130802" y="3070839"/>
                  <a:pt x="1137232" y="3066071"/>
                  <a:pt x="1148216" y="3066071"/>
                </a:cubicBezTo>
                <a:lnTo>
                  <a:pt x="1161343" y="3066071"/>
                </a:lnTo>
                <a:cubicBezTo>
                  <a:pt x="1165125" y="3066554"/>
                  <a:pt x="1168953" y="3065609"/>
                  <a:pt x="1172060" y="3063423"/>
                </a:cubicBezTo>
                <a:close/>
                <a:moveTo>
                  <a:pt x="1796056" y="3019718"/>
                </a:moveTo>
                <a:cubicBezTo>
                  <a:pt x="1809461" y="3019340"/>
                  <a:pt x="1821051" y="3028873"/>
                  <a:pt x="1823115" y="3041969"/>
                </a:cubicBezTo>
                <a:lnTo>
                  <a:pt x="1768190" y="3041969"/>
                </a:lnTo>
                <a:cubicBezTo>
                  <a:pt x="1770601" y="3028738"/>
                  <a:pt x="1782469" y="3019261"/>
                  <a:pt x="1796056" y="3019718"/>
                </a:cubicBezTo>
                <a:close/>
                <a:moveTo>
                  <a:pt x="1385331" y="2994290"/>
                </a:moveTo>
                <a:lnTo>
                  <a:pt x="1427128" y="3115605"/>
                </a:lnTo>
                <a:lnTo>
                  <a:pt x="1470261" y="3115605"/>
                </a:lnTo>
                <a:lnTo>
                  <a:pt x="1513932" y="2994290"/>
                </a:lnTo>
                <a:lnTo>
                  <a:pt x="1477223" y="2994290"/>
                </a:lnTo>
                <a:lnTo>
                  <a:pt x="1449367" y="3078521"/>
                </a:lnTo>
                <a:lnTo>
                  <a:pt x="1423104" y="2994290"/>
                </a:lnTo>
                <a:close/>
                <a:moveTo>
                  <a:pt x="1319153" y="2994290"/>
                </a:moveTo>
                <a:lnTo>
                  <a:pt x="1319153" y="3023426"/>
                </a:lnTo>
                <a:lnTo>
                  <a:pt x="1336299" y="3023426"/>
                </a:lnTo>
                <a:lnTo>
                  <a:pt x="1336299" y="3115604"/>
                </a:lnTo>
                <a:lnTo>
                  <a:pt x="1371127" y="3115604"/>
                </a:lnTo>
                <a:lnTo>
                  <a:pt x="1371127" y="2994290"/>
                </a:lnTo>
                <a:close/>
                <a:moveTo>
                  <a:pt x="1293161" y="2992700"/>
                </a:moveTo>
                <a:cubicBezTo>
                  <a:pt x="1279051" y="2992037"/>
                  <a:pt x="1266138" y="3000512"/>
                  <a:pt x="1261280" y="3013626"/>
                </a:cubicBezTo>
                <a:lnTo>
                  <a:pt x="1261280" y="2994290"/>
                </a:lnTo>
                <a:lnTo>
                  <a:pt x="1227522" y="2994290"/>
                </a:lnTo>
                <a:lnTo>
                  <a:pt x="1227522" y="3115604"/>
                </a:lnTo>
                <a:lnTo>
                  <a:pt x="1262352" y="3115604"/>
                </a:lnTo>
                <a:lnTo>
                  <a:pt x="1262352" y="3057596"/>
                </a:lnTo>
                <a:cubicBezTo>
                  <a:pt x="1262352" y="3036405"/>
                  <a:pt x="1270389" y="3028194"/>
                  <a:pt x="1288073" y="3028194"/>
                </a:cubicBezTo>
                <a:lnTo>
                  <a:pt x="1302808" y="3028194"/>
                </a:lnTo>
                <a:lnTo>
                  <a:pt x="1302808" y="2993760"/>
                </a:lnTo>
                <a:cubicBezTo>
                  <a:pt x="1299648" y="2993016"/>
                  <a:pt x="1296409" y="2992660"/>
                  <a:pt x="1293161" y="2992700"/>
                </a:cubicBezTo>
                <a:close/>
                <a:moveTo>
                  <a:pt x="1796056" y="2991112"/>
                </a:moveTo>
                <a:cubicBezTo>
                  <a:pt x="1794693" y="2991076"/>
                  <a:pt x="1793320" y="2991084"/>
                  <a:pt x="1791956" y="2991138"/>
                </a:cubicBezTo>
                <a:cubicBezTo>
                  <a:pt x="1757657" y="2992470"/>
                  <a:pt x="1730943" y="3021039"/>
                  <a:pt x="1732297" y="3054948"/>
                </a:cubicBezTo>
                <a:cubicBezTo>
                  <a:pt x="1732749" y="3080035"/>
                  <a:pt x="1747766" y="3102624"/>
                  <a:pt x="1770879" y="3112990"/>
                </a:cubicBezTo>
                <a:cubicBezTo>
                  <a:pt x="1803959" y="3127828"/>
                  <a:pt x="1842934" y="3113344"/>
                  <a:pt x="1857943" y="3080641"/>
                </a:cubicBezTo>
                <a:lnTo>
                  <a:pt x="1821781" y="3076933"/>
                </a:lnTo>
                <a:cubicBezTo>
                  <a:pt x="1817229" y="3083448"/>
                  <a:pt x="1810181" y="3087829"/>
                  <a:pt x="1802269" y="3089046"/>
                </a:cubicBezTo>
                <a:cubicBezTo>
                  <a:pt x="1786368" y="3091493"/>
                  <a:pt x="1771474" y="3080733"/>
                  <a:pt x="1768997" y="3065013"/>
                </a:cubicBezTo>
                <a:lnTo>
                  <a:pt x="1860353" y="3065013"/>
                </a:lnTo>
                <a:lnTo>
                  <a:pt x="1860353" y="3063689"/>
                </a:lnTo>
                <a:cubicBezTo>
                  <a:pt x="1860353" y="3012832"/>
                  <a:pt x="1829808" y="2991112"/>
                  <a:pt x="1796056" y="2991112"/>
                </a:cubicBezTo>
                <a:close/>
                <a:moveTo>
                  <a:pt x="1574215" y="2991111"/>
                </a:moveTo>
                <a:cubicBezTo>
                  <a:pt x="1555692" y="2991390"/>
                  <a:pt x="1537573" y="2996507"/>
                  <a:pt x="1521700" y="3005944"/>
                </a:cubicBezTo>
                <a:lnTo>
                  <a:pt x="1535364" y="3031902"/>
                </a:lnTo>
                <a:cubicBezTo>
                  <a:pt x="1546618" y="3025290"/>
                  <a:pt x="1559283" y="3021388"/>
                  <a:pt x="1572342" y="3020512"/>
                </a:cubicBezTo>
                <a:cubicBezTo>
                  <a:pt x="1585738" y="3020512"/>
                  <a:pt x="1592699" y="3026075"/>
                  <a:pt x="1592699" y="3034816"/>
                </a:cubicBezTo>
                <a:lnTo>
                  <a:pt x="1592699" y="3036140"/>
                </a:lnTo>
                <a:cubicBezTo>
                  <a:pt x="1592699" y="3040643"/>
                  <a:pt x="1590020" y="3043292"/>
                  <a:pt x="1584124" y="3043292"/>
                </a:cubicBezTo>
                <a:lnTo>
                  <a:pt x="1560013" y="3043292"/>
                </a:lnTo>
                <a:cubicBezTo>
                  <a:pt x="1532685" y="3043292"/>
                  <a:pt x="1515545" y="3057595"/>
                  <a:pt x="1515545" y="3080640"/>
                </a:cubicBezTo>
                <a:cubicBezTo>
                  <a:pt x="1515555" y="3081010"/>
                  <a:pt x="1515574" y="3081380"/>
                  <a:pt x="1515603" y="3081750"/>
                </a:cubicBezTo>
                <a:cubicBezTo>
                  <a:pt x="1517081" y="3103663"/>
                  <a:pt x="1536247" y="3120244"/>
                  <a:pt x="1558409" y="3118782"/>
                </a:cubicBezTo>
                <a:cubicBezTo>
                  <a:pt x="1571536" y="3119591"/>
                  <a:pt x="1584259" y="3114183"/>
                  <a:pt x="1592699" y="3104214"/>
                </a:cubicBezTo>
                <a:lnTo>
                  <a:pt x="1592699" y="3115604"/>
                </a:lnTo>
                <a:lnTo>
                  <a:pt x="1627527" y="3115604"/>
                </a:lnTo>
                <a:lnTo>
                  <a:pt x="1627527" y="3035875"/>
                </a:lnTo>
                <a:cubicBezTo>
                  <a:pt x="1627527" y="3003825"/>
                  <a:pt x="1602081" y="2991111"/>
                  <a:pt x="1574215" y="2991111"/>
                </a:cubicBezTo>
                <a:close/>
                <a:moveTo>
                  <a:pt x="1153574" y="2991111"/>
                </a:moveTo>
                <a:cubicBezTo>
                  <a:pt x="1135053" y="2991390"/>
                  <a:pt x="1116936" y="2996508"/>
                  <a:pt x="1101062" y="3005944"/>
                </a:cubicBezTo>
                <a:lnTo>
                  <a:pt x="1114726" y="3031902"/>
                </a:lnTo>
                <a:cubicBezTo>
                  <a:pt x="1125976" y="3025290"/>
                  <a:pt x="1138641" y="3021388"/>
                  <a:pt x="1151699" y="3020512"/>
                </a:cubicBezTo>
                <a:cubicBezTo>
                  <a:pt x="1165095" y="3020512"/>
                  <a:pt x="1172060" y="3026075"/>
                  <a:pt x="1172060" y="3034816"/>
                </a:cubicBezTo>
                <a:lnTo>
                  <a:pt x="1172060" y="3036140"/>
                </a:lnTo>
                <a:cubicBezTo>
                  <a:pt x="1172060" y="3040643"/>
                  <a:pt x="1169381" y="3043292"/>
                  <a:pt x="1163487" y="3043292"/>
                </a:cubicBezTo>
                <a:lnTo>
                  <a:pt x="1139375" y="3043292"/>
                </a:lnTo>
                <a:cubicBezTo>
                  <a:pt x="1112046" y="3043292"/>
                  <a:pt x="1094901" y="3057595"/>
                  <a:pt x="1094901" y="3080640"/>
                </a:cubicBezTo>
                <a:cubicBezTo>
                  <a:pt x="1094915" y="3081010"/>
                  <a:pt x="1094936" y="3081379"/>
                  <a:pt x="1094960" y="3081749"/>
                </a:cubicBezTo>
                <a:cubicBezTo>
                  <a:pt x="1096437" y="3103662"/>
                  <a:pt x="1115603" y="3120243"/>
                  <a:pt x="1137766" y="3118782"/>
                </a:cubicBezTo>
                <a:cubicBezTo>
                  <a:pt x="1150890" y="3119592"/>
                  <a:pt x="1163622" y="3114184"/>
                  <a:pt x="1172060" y="3104214"/>
                </a:cubicBezTo>
                <a:lnTo>
                  <a:pt x="1172060" y="3115604"/>
                </a:lnTo>
                <a:lnTo>
                  <a:pt x="1206890" y="3115604"/>
                </a:lnTo>
                <a:lnTo>
                  <a:pt x="1206890" y="3035875"/>
                </a:lnTo>
                <a:cubicBezTo>
                  <a:pt x="1206890" y="3003825"/>
                  <a:pt x="1181438" y="2991111"/>
                  <a:pt x="1153574" y="2991111"/>
                </a:cubicBezTo>
                <a:close/>
                <a:moveTo>
                  <a:pt x="568575" y="2954429"/>
                </a:moveTo>
                <a:cubicBezTo>
                  <a:pt x="555414" y="2999156"/>
                  <a:pt x="555406" y="3046664"/>
                  <a:pt x="568549" y="3091396"/>
                </a:cubicBezTo>
                <a:cubicBezTo>
                  <a:pt x="587170" y="3093621"/>
                  <a:pt x="606017" y="3093184"/>
                  <a:pt x="624511" y="3090097"/>
                </a:cubicBezTo>
                <a:cubicBezTo>
                  <a:pt x="610287" y="3052610"/>
                  <a:pt x="608324" y="3011654"/>
                  <a:pt x="618898" y="2973004"/>
                </a:cubicBezTo>
                <a:cubicBezTo>
                  <a:pt x="620492" y="2967123"/>
                  <a:pt x="622369" y="2961366"/>
                  <a:pt x="624479" y="2955725"/>
                </a:cubicBezTo>
                <a:cubicBezTo>
                  <a:pt x="606004" y="2952645"/>
                  <a:pt x="587176" y="2952208"/>
                  <a:pt x="568575" y="2954429"/>
                </a:cubicBezTo>
                <a:close/>
                <a:moveTo>
                  <a:pt x="1659953" y="2948201"/>
                </a:moveTo>
                <a:lnTo>
                  <a:pt x="1659953" y="2994290"/>
                </a:lnTo>
                <a:lnTo>
                  <a:pt x="1640662" y="2994290"/>
                </a:lnTo>
                <a:lnTo>
                  <a:pt x="1640662" y="3023426"/>
                </a:lnTo>
                <a:lnTo>
                  <a:pt x="1659953" y="3023426"/>
                </a:lnTo>
                <a:lnTo>
                  <a:pt x="1659953" y="3089911"/>
                </a:lnTo>
                <a:cubicBezTo>
                  <a:pt x="1659953" y="3114280"/>
                  <a:pt x="1677900" y="3117194"/>
                  <a:pt x="1695318" y="3117194"/>
                </a:cubicBezTo>
                <a:cubicBezTo>
                  <a:pt x="1705497" y="3117194"/>
                  <a:pt x="1722377" y="3115604"/>
                  <a:pt x="1722377" y="3115604"/>
                </a:cubicBezTo>
                <a:lnTo>
                  <a:pt x="1722377" y="3086203"/>
                </a:lnTo>
                <a:cubicBezTo>
                  <a:pt x="1722377" y="3086203"/>
                  <a:pt x="1715137" y="3086998"/>
                  <a:pt x="1706303" y="3086998"/>
                </a:cubicBezTo>
                <a:cubicBezTo>
                  <a:pt x="1700945" y="3086998"/>
                  <a:pt x="1694780" y="3085938"/>
                  <a:pt x="1694780" y="3078256"/>
                </a:cubicBezTo>
                <a:lnTo>
                  <a:pt x="1694780" y="3023426"/>
                </a:lnTo>
                <a:lnTo>
                  <a:pt x="1721302" y="3023426"/>
                </a:lnTo>
                <a:lnTo>
                  <a:pt x="1721302" y="2994290"/>
                </a:lnTo>
                <a:lnTo>
                  <a:pt x="1694780" y="2994290"/>
                </a:lnTo>
                <a:lnTo>
                  <a:pt x="1694780" y="2948201"/>
                </a:lnTo>
                <a:close/>
                <a:moveTo>
                  <a:pt x="1884617" y="2930355"/>
                </a:moveTo>
                <a:lnTo>
                  <a:pt x="1884617" y="2963335"/>
                </a:lnTo>
                <a:lnTo>
                  <a:pt x="1893998" y="2963335"/>
                </a:lnTo>
                <a:lnTo>
                  <a:pt x="1893998" y="2944492"/>
                </a:lnTo>
                <a:lnTo>
                  <a:pt x="1898291" y="2956270"/>
                </a:lnTo>
                <a:lnTo>
                  <a:pt x="1905819" y="2956270"/>
                </a:lnTo>
                <a:lnTo>
                  <a:pt x="1910111" y="2944492"/>
                </a:lnTo>
                <a:lnTo>
                  <a:pt x="1910111" y="2963335"/>
                </a:lnTo>
                <a:lnTo>
                  <a:pt x="1919685" y="2963335"/>
                </a:lnTo>
                <a:lnTo>
                  <a:pt x="1919685" y="2930355"/>
                </a:lnTo>
                <a:lnTo>
                  <a:pt x="1907566" y="2930355"/>
                </a:lnTo>
                <a:lnTo>
                  <a:pt x="1902362" y="2944114"/>
                </a:lnTo>
                <a:lnTo>
                  <a:pt x="1897494" y="2930355"/>
                </a:lnTo>
                <a:close/>
                <a:moveTo>
                  <a:pt x="1850683" y="2930355"/>
                </a:moveTo>
                <a:lnTo>
                  <a:pt x="1850683" y="2938929"/>
                </a:lnTo>
                <a:lnTo>
                  <a:pt x="1860074" y="2938929"/>
                </a:lnTo>
                <a:lnTo>
                  <a:pt x="1860074" y="2963335"/>
                </a:lnTo>
                <a:lnTo>
                  <a:pt x="1869839" y="2963335"/>
                </a:lnTo>
                <a:lnTo>
                  <a:pt x="1869839" y="2938929"/>
                </a:lnTo>
                <a:lnTo>
                  <a:pt x="1879230" y="2938929"/>
                </a:lnTo>
                <a:lnTo>
                  <a:pt x="1879230" y="2930355"/>
                </a:lnTo>
                <a:close/>
                <a:moveTo>
                  <a:pt x="1352105" y="2930189"/>
                </a:moveTo>
                <a:cubicBezTo>
                  <a:pt x="1339759" y="2930284"/>
                  <a:pt x="1329816" y="2940233"/>
                  <a:pt x="1329868" y="2952439"/>
                </a:cubicBezTo>
                <a:cubicBezTo>
                  <a:pt x="1329940" y="2964552"/>
                  <a:pt x="1339855" y="2974355"/>
                  <a:pt x="1352108" y="2974427"/>
                </a:cubicBezTo>
                <a:cubicBezTo>
                  <a:pt x="1364463" y="2974498"/>
                  <a:pt x="1374538" y="2964654"/>
                  <a:pt x="1374610" y="2952439"/>
                </a:cubicBezTo>
                <a:cubicBezTo>
                  <a:pt x="1374610" y="2952414"/>
                  <a:pt x="1374610" y="2952388"/>
                  <a:pt x="1374610" y="2952364"/>
                </a:cubicBezTo>
                <a:cubicBezTo>
                  <a:pt x="1374589" y="2940096"/>
                  <a:pt x="1364513" y="2930168"/>
                  <a:pt x="1352105" y="2930189"/>
                </a:cubicBezTo>
                <a:close/>
                <a:moveTo>
                  <a:pt x="1041583" y="2930189"/>
                </a:moveTo>
                <a:lnTo>
                  <a:pt x="1041583" y="3115604"/>
                </a:lnTo>
                <a:lnTo>
                  <a:pt x="1076143" y="3115604"/>
                </a:lnTo>
                <a:lnTo>
                  <a:pt x="1076143" y="2930189"/>
                </a:lnTo>
                <a:close/>
                <a:moveTo>
                  <a:pt x="925239" y="2926990"/>
                </a:moveTo>
                <a:cubicBezTo>
                  <a:pt x="872870" y="2928183"/>
                  <a:pt x="831395" y="2971122"/>
                  <a:pt x="832602" y="3022897"/>
                </a:cubicBezTo>
                <a:cubicBezTo>
                  <a:pt x="832562" y="3024595"/>
                  <a:pt x="832569" y="3026292"/>
                  <a:pt x="832623" y="3027990"/>
                </a:cubicBezTo>
                <a:cubicBezTo>
                  <a:pt x="834261" y="3079753"/>
                  <a:pt x="878033" y="3120402"/>
                  <a:pt x="930389" y="3118783"/>
                </a:cubicBezTo>
                <a:cubicBezTo>
                  <a:pt x="973630" y="3119900"/>
                  <a:pt x="1011845" y="3091151"/>
                  <a:pt x="1022285" y="3049650"/>
                </a:cubicBezTo>
                <a:lnTo>
                  <a:pt x="981294" y="3049650"/>
                </a:lnTo>
                <a:cubicBezTo>
                  <a:pt x="974516" y="3071553"/>
                  <a:pt x="953525" y="3086080"/>
                  <a:pt x="930389" y="3084878"/>
                </a:cubicBezTo>
                <a:cubicBezTo>
                  <a:pt x="895026" y="3084878"/>
                  <a:pt x="871450" y="3058391"/>
                  <a:pt x="871450" y="3022897"/>
                </a:cubicBezTo>
                <a:cubicBezTo>
                  <a:pt x="871450" y="2987403"/>
                  <a:pt x="895026" y="2960916"/>
                  <a:pt x="930389" y="2960916"/>
                </a:cubicBezTo>
                <a:cubicBezTo>
                  <a:pt x="953525" y="2959714"/>
                  <a:pt x="974516" y="2974241"/>
                  <a:pt x="981294" y="2996144"/>
                </a:cubicBezTo>
                <a:lnTo>
                  <a:pt x="1022285" y="2996144"/>
                </a:lnTo>
                <a:cubicBezTo>
                  <a:pt x="1011846" y="2954642"/>
                  <a:pt x="973630" y="2925892"/>
                  <a:pt x="930389" y="2927011"/>
                </a:cubicBezTo>
                <a:cubicBezTo>
                  <a:pt x="928673" y="2926958"/>
                  <a:pt x="926955" y="2926951"/>
                  <a:pt x="925239" y="2926990"/>
                </a:cubicBezTo>
                <a:close/>
                <a:moveTo>
                  <a:pt x="651232" y="2907161"/>
                </a:moveTo>
                <a:cubicBezTo>
                  <a:pt x="639985" y="2921984"/>
                  <a:pt x="630973" y="2938343"/>
                  <a:pt x="624479" y="2955726"/>
                </a:cubicBezTo>
                <a:cubicBezTo>
                  <a:pt x="670541" y="2963471"/>
                  <a:pt x="712258" y="2987315"/>
                  <a:pt x="742033" y="3022914"/>
                </a:cubicBezTo>
                <a:cubicBezTo>
                  <a:pt x="712265" y="3058505"/>
                  <a:pt x="670562" y="3082346"/>
                  <a:pt x="624512" y="3090097"/>
                </a:cubicBezTo>
                <a:cubicBezTo>
                  <a:pt x="631041" y="3107476"/>
                  <a:pt x="640089" y="3123825"/>
                  <a:pt x="651373" y="3138631"/>
                </a:cubicBezTo>
                <a:cubicBezTo>
                  <a:pt x="697088" y="3127502"/>
                  <a:pt x="738657" y="3103746"/>
                  <a:pt x="771228" y="3070136"/>
                </a:cubicBezTo>
                <a:cubicBezTo>
                  <a:pt x="763842" y="3053091"/>
                  <a:pt x="754009" y="3037186"/>
                  <a:pt x="742033" y="3022914"/>
                </a:cubicBezTo>
                <a:cubicBezTo>
                  <a:pt x="754009" y="3008642"/>
                  <a:pt x="763841" y="2992738"/>
                  <a:pt x="771227" y="2975692"/>
                </a:cubicBezTo>
                <a:cubicBezTo>
                  <a:pt x="738623" y="2942047"/>
                  <a:pt x="697001" y="2918276"/>
                  <a:pt x="651232" y="290716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040688" y="3429000"/>
                </a:lnTo>
                <a:lnTo>
                  <a:pt x="7499776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US" noProof="0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7" y="8989093"/>
            <a:ext cx="1852017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41E26EB-9911-0A6E-407B-8667159EE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45BEBC43-8186-4AEB-F4CF-271F011B03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5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042CC176-3CD8-0372-5942-EAD056B059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2887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433158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orizontal Split - 3x Col / Dark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B8D9C3-5BDF-8ABB-CC9B-760506715205}"/>
              </a:ext>
            </a:extLst>
          </p:cNvPr>
          <p:cNvSpPr/>
          <p:nvPr userDrawn="1"/>
        </p:nvSpPr>
        <p:spPr>
          <a:xfrm>
            <a:off x="5575698" y="8678973"/>
            <a:ext cx="1282303" cy="1031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8867A9-9407-75CF-0561-28134BDEED22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BA68AC2-1837-231B-AFE1-BE116D250A3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4855369"/>
            <a:ext cx="6858000" cy="4855369"/>
          </a:xfrm>
          <a:custGeom>
            <a:avLst/>
            <a:gdLst>
              <a:gd name="connsiteX0" fmla="*/ 1592699 w 12192000"/>
              <a:gd name="connsiteY0" fmla="*/ 3063423 h 3429000"/>
              <a:gd name="connsiteX1" fmla="*/ 1592699 w 12192000"/>
              <a:gd name="connsiteY1" fmla="*/ 3072164 h 3429000"/>
              <a:gd name="connsiteX2" fmla="*/ 1592546 w 12192000"/>
              <a:gd name="connsiteY2" fmla="*/ 3075388 h 3429000"/>
              <a:gd name="connsiteX3" fmla="*/ 1568857 w 12192000"/>
              <a:gd name="connsiteY3" fmla="*/ 3093619 h 3429000"/>
              <a:gd name="connsiteX4" fmla="*/ 1551438 w 12192000"/>
              <a:gd name="connsiteY4" fmla="*/ 3079315 h 3429000"/>
              <a:gd name="connsiteX5" fmla="*/ 1568857 w 12192000"/>
              <a:gd name="connsiteY5" fmla="*/ 3066071 h 3429000"/>
              <a:gd name="connsiteX6" fmla="*/ 1581983 w 12192000"/>
              <a:gd name="connsiteY6" fmla="*/ 3066071 h 3429000"/>
              <a:gd name="connsiteX7" fmla="*/ 1592699 w 12192000"/>
              <a:gd name="connsiteY7" fmla="*/ 3063423 h 3429000"/>
              <a:gd name="connsiteX8" fmla="*/ 1172060 w 12192000"/>
              <a:gd name="connsiteY8" fmla="*/ 3063423 h 3429000"/>
              <a:gd name="connsiteX9" fmla="*/ 1172060 w 12192000"/>
              <a:gd name="connsiteY9" fmla="*/ 3072164 h 3429000"/>
              <a:gd name="connsiteX10" fmla="*/ 1171906 w 12192000"/>
              <a:gd name="connsiteY10" fmla="*/ 3075389 h 3429000"/>
              <a:gd name="connsiteX11" fmla="*/ 1148216 w 12192000"/>
              <a:gd name="connsiteY11" fmla="*/ 3093619 h 3429000"/>
              <a:gd name="connsiteX12" fmla="*/ 1130802 w 12192000"/>
              <a:gd name="connsiteY12" fmla="*/ 3079315 h 3429000"/>
              <a:gd name="connsiteX13" fmla="*/ 1148216 w 12192000"/>
              <a:gd name="connsiteY13" fmla="*/ 3066071 h 3429000"/>
              <a:gd name="connsiteX14" fmla="*/ 1161343 w 12192000"/>
              <a:gd name="connsiteY14" fmla="*/ 3066071 h 3429000"/>
              <a:gd name="connsiteX15" fmla="*/ 1172060 w 12192000"/>
              <a:gd name="connsiteY15" fmla="*/ 3063423 h 3429000"/>
              <a:gd name="connsiteX16" fmla="*/ 1796056 w 12192000"/>
              <a:gd name="connsiteY16" fmla="*/ 3019718 h 3429000"/>
              <a:gd name="connsiteX17" fmla="*/ 1823115 w 12192000"/>
              <a:gd name="connsiteY17" fmla="*/ 3041969 h 3429000"/>
              <a:gd name="connsiteX18" fmla="*/ 1768190 w 12192000"/>
              <a:gd name="connsiteY18" fmla="*/ 3041969 h 3429000"/>
              <a:gd name="connsiteX19" fmla="*/ 1796056 w 12192000"/>
              <a:gd name="connsiteY19" fmla="*/ 3019718 h 3429000"/>
              <a:gd name="connsiteX20" fmla="*/ 1385331 w 12192000"/>
              <a:gd name="connsiteY20" fmla="*/ 2994290 h 3429000"/>
              <a:gd name="connsiteX21" fmla="*/ 1427128 w 12192000"/>
              <a:gd name="connsiteY21" fmla="*/ 3115605 h 3429000"/>
              <a:gd name="connsiteX22" fmla="*/ 1470261 w 12192000"/>
              <a:gd name="connsiteY22" fmla="*/ 3115605 h 3429000"/>
              <a:gd name="connsiteX23" fmla="*/ 1513932 w 12192000"/>
              <a:gd name="connsiteY23" fmla="*/ 2994290 h 3429000"/>
              <a:gd name="connsiteX24" fmla="*/ 1477223 w 12192000"/>
              <a:gd name="connsiteY24" fmla="*/ 2994290 h 3429000"/>
              <a:gd name="connsiteX25" fmla="*/ 1449367 w 12192000"/>
              <a:gd name="connsiteY25" fmla="*/ 3078521 h 3429000"/>
              <a:gd name="connsiteX26" fmla="*/ 1423104 w 12192000"/>
              <a:gd name="connsiteY26" fmla="*/ 2994290 h 3429000"/>
              <a:gd name="connsiteX27" fmla="*/ 1319153 w 12192000"/>
              <a:gd name="connsiteY27" fmla="*/ 2994290 h 3429000"/>
              <a:gd name="connsiteX28" fmla="*/ 1319153 w 12192000"/>
              <a:gd name="connsiteY28" fmla="*/ 3023426 h 3429000"/>
              <a:gd name="connsiteX29" fmla="*/ 1336299 w 12192000"/>
              <a:gd name="connsiteY29" fmla="*/ 3023426 h 3429000"/>
              <a:gd name="connsiteX30" fmla="*/ 1336299 w 12192000"/>
              <a:gd name="connsiteY30" fmla="*/ 3115604 h 3429000"/>
              <a:gd name="connsiteX31" fmla="*/ 1371127 w 12192000"/>
              <a:gd name="connsiteY31" fmla="*/ 3115604 h 3429000"/>
              <a:gd name="connsiteX32" fmla="*/ 1371127 w 12192000"/>
              <a:gd name="connsiteY32" fmla="*/ 2994290 h 3429000"/>
              <a:gd name="connsiteX33" fmla="*/ 1293161 w 12192000"/>
              <a:gd name="connsiteY33" fmla="*/ 2992700 h 3429000"/>
              <a:gd name="connsiteX34" fmla="*/ 1261280 w 12192000"/>
              <a:gd name="connsiteY34" fmla="*/ 3013626 h 3429000"/>
              <a:gd name="connsiteX35" fmla="*/ 1261280 w 12192000"/>
              <a:gd name="connsiteY35" fmla="*/ 2994290 h 3429000"/>
              <a:gd name="connsiteX36" fmla="*/ 1227522 w 12192000"/>
              <a:gd name="connsiteY36" fmla="*/ 2994290 h 3429000"/>
              <a:gd name="connsiteX37" fmla="*/ 1227522 w 12192000"/>
              <a:gd name="connsiteY37" fmla="*/ 3115604 h 3429000"/>
              <a:gd name="connsiteX38" fmla="*/ 1262352 w 12192000"/>
              <a:gd name="connsiteY38" fmla="*/ 3115604 h 3429000"/>
              <a:gd name="connsiteX39" fmla="*/ 1262352 w 12192000"/>
              <a:gd name="connsiteY39" fmla="*/ 3057596 h 3429000"/>
              <a:gd name="connsiteX40" fmla="*/ 1288073 w 12192000"/>
              <a:gd name="connsiteY40" fmla="*/ 3028194 h 3429000"/>
              <a:gd name="connsiteX41" fmla="*/ 1302808 w 12192000"/>
              <a:gd name="connsiteY41" fmla="*/ 3028194 h 3429000"/>
              <a:gd name="connsiteX42" fmla="*/ 1302808 w 12192000"/>
              <a:gd name="connsiteY42" fmla="*/ 2993760 h 3429000"/>
              <a:gd name="connsiteX43" fmla="*/ 1293161 w 12192000"/>
              <a:gd name="connsiteY43" fmla="*/ 2992700 h 3429000"/>
              <a:gd name="connsiteX44" fmla="*/ 1796056 w 12192000"/>
              <a:gd name="connsiteY44" fmla="*/ 2991112 h 3429000"/>
              <a:gd name="connsiteX45" fmla="*/ 1791956 w 12192000"/>
              <a:gd name="connsiteY45" fmla="*/ 2991138 h 3429000"/>
              <a:gd name="connsiteX46" fmla="*/ 1732297 w 12192000"/>
              <a:gd name="connsiteY46" fmla="*/ 3054948 h 3429000"/>
              <a:gd name="connsiteX47" fmla="*/ 1770879 w 12192000"/>
              <a:gd name="connsiteY47" fmla="*/ 3112990 h 3429000"/>
              <a:gd name="connsiteX48" fmla="*/ 1857943 w 12192000"/>
              <a:gd name="connsiteY48" fmla="*/ 3080641 h 3429000"/>
              <a:gd name="connsiteX49" fmla="*/ 1821781 w 12192000"/>
              <a:gd name="connsiteY49" fmla="*/ 3076933 h 3429000"/>
              <a:gd name="connsiteX50" fmla="*/ 1802269 w 12192000"/>
              <a:gd name="connsiteY50" fmla="*/ 3089046 h 3429000"/>
              <a:gd name="connsiteX51" fmla="*/ 1768997 w 12192000"/>
              <a:gd name="connsiteY51" fmla="*/ 3065013 h 3429000"/>
              <a:gd name="connsiteX52" fmla="*/ 1860353 w 12192000"/>
              <a:gd name="connsiteY52" fmla="*/ 3065013 h 3429000"/>
              <a:gd name="connsiteX53" fmla="*/ 1860353 w 12192000"/>
              <a:gd name="connsiteY53" fmla="*/ 3063689 h 3429000"/>
              <a:gd name="connsiteX54" fmla="*/ 1796056 w 12192000"/>
              <a:gd name="connsiteY54" fmla="*/ 2991112 h 3429000"/>
              <a:gd name="connsiteX55" fmla="*/ 1574215 w 12192000"/>
              <a:gd name="connsiteY55" fmla="*/ 2991111 h 3429000"/>
              <a:gd name="connsiteX56" fmla="*/ 1521700 w 12192000"/>
              <a:gd name="connsiteY56" fmla="*/ 3005944 h 3429000"/>
              <a:gd name="connsiteX57" fmla="*/ 1535364 w 12192000"/>
              <a:gd name="connsiteY57" fmla="*/ 3031902 h 3429000"/>
              <a:gd name="connsiteX58" fmla="*/ 1572342 w 12192000"/>
              <a:gd name="connsiteY58" fmla="*/ 3020512 h 3429000"/>
              <a:gd name="connsiteX59" fmla="*/ 1592699 w 12192000"/>
              <a:gd name="connsiteY59" fmla="*/ 3034816 h 3429000"/>
              <a:gd name="connsiteX60" fmla="*/ 1592699 w 12192000"/>
              <a:gd name="connsiteY60" fmla="*/ 3036140 h 3429000"/>
              <a:gd name="connsiteX61" fmla="*/ 1584124 w 12192000"/>
              <a:gd name="connsiteY61" fmla="*/ 3043292 h 3429000"/>
              <a:gd name="connsiteX62" fmla="*/ 1560013 w 12192000"/>
              <a:gd name="connsiteY62" fmla="*/ 3043292 h 3429000"/>
              <a:gd name="connsiteX63" fmla="*/ 1515545 w 12192000"/>
              <a:gd name="connsiteY63" fmla="*/ 3080640 h 3429000"/>
              <a:gd name="connsiteX64" fmla="*/ 1515603 w 12192000"/>
              <a:gd name="connsiteY64" fmla="*/ 3081750 h 3429000"/>
              <a:gd name="connsiteX65" fmla="*/ 1558409 w 12192000"/>
              <a:gd name="connsiteY65" fmla="*/ 3118782 h 3429000"/>
              <a:gd name="connsiteX66" fmla="*/ 1592699 w 12192000"/>
              <a:gd name="connsiteY66" fmla="*/ 3104214 h 3429000"/>
              <a:gd name="connsiteX67" fmla="*/ 1592699 w 12192000"/>
              <a:gd name="connsiteY67" fmla="*/ 3115604 h 3429000"/>
              <a:gd name="connsiteX68" fmla="*/ 1627527 w 12192000"/>
              <a:gd name="connsiteY68" fmla="*/ 3115604 h 3429000"/>
              <a:gd name="connsiteX69" fmla="*/ 1627527 w 12192000"/>
              <a:gd name="connsiteY69" fmla="*/ 3035875 h 3429000"/>
              <a:gd name="connsiteX70" fmla="*/ 1574215 w 12192000"/>
              <a:gd name="connsiteY70" fmla="*/ 2991111 h 3429000"/>
              <a:gd name="connsiteX71" fmla="*/ 1153574 w 12192000"/>
              <a:gd name="connsiteY71" fmla="*/ 2991111 h 3429000"/>
              <a:gd name="connsiteX72" fmla="*/ 1101062 w 12192000"/>
              <a:gd name="connsiteY72" fmla="*/ 3005944 h 3429000"/>
              <a:gd name="connsiteX73" fmla="*/ 1114726 w 12192000"/>
              <a:gd name="connsiteY73" fmla="*/ 3031902 h 3429000"/>
              <a:gd name="connsiteX74" fmla="*/ 1151699 w 12192000"/>
              <a:gd name="connsiteY74" fmla="*/ 3020512 h 3429000"/>
              <a:gd name="connsiteX75" fmla="*/ 1172060 w 12192000"/>
              <a:gd name="connsiteY75" fmla="*/ 3034816 h 3429000"/>
              <a:gd name="connsiteX76" fmla="*/ 1172060 w 12192000"/>
              <a:gd name="connsiteY76" fmla="*/ 3036140 h 3429000"/>
              <a:gd name="connsiteX77" fmla="*/ 1163487 w 12192000"/>
              <a:gd name="connsiteY77" fmla="*/ 3043292 h 3429000"/>
              <a:gd name="connsiteX78" fmla="*/ 1139375 w 12192000"/>
              <a:gd name="connsiteY78" fmla="*/ 3043292 h 3429000"/>
              <a:gd name="connsiteX79" fmla="*/ 1094901 w 12192000"/>
              <a:gd name="connsiteY79" fmla="*/ 3080640 h 3429000"/>
              <a:gd name="connsiteX80" fmla="*/ 1094960 w 12192000"/>
              <a:gd name="connsiteY80" fmla="*/ 3081749 h 3429000"/>
              <a:gd name="connsiteX81" fmla="*/ 1137766 w 12192000"/>
              <a:gd name="connsiteY81" fmla="*/ 3118782 h 3429000"/>
              <a:gd name="connsiteX82" fmla="*/ 1172060 w 12192000"/>
              <a:gd name="connsiteY82" fmla="*/ 3104214 h 3429000"/>
              <a:gd name="connsiteX83" fmla="*/ 1172060 w 12192000"/>
              <a:gd name="connsiteY83" fmla="*/ 3115604 h 3429000"/>
              <a:gd name="connsiteX84" fmla="*/ 1206890 w 12192000"/>
              <a:gd name="connsiteY84" fmla="*/ 3115604 h 3429000"/>
              <a:gd name="connsiteX85" fmla="*/ 1206890 w 12192000"/>
              <a:gd name="connsiteY85" fmla="*/ 3035875 h 3429000"/>
              <a:gd name="connsiteX86" fmla="*/ 1153574 w 12192000"/>
              <a:gd name="connsiteY86" fmla="*/ 2991111 h 3429000"/>
              <a:gd name="connsiteX87" fmla="*/ 568575 w 12192000"/>
              <a:gd name="connsiteY87" fmla="*/ 2954429 h 3429000"/>
              <a:gd name="connsiteX88" fmla="*/ 568549 w 12192000"/>
              <a:gd name="connsiteY88" fmla="*/ 3091396 h 3429000"/>
              <a:gd name="connsiteX89" fmla="*/ 624511 w 12192000"/>
              <a:gd name="connsiteY89" fmla="*/ 3090097 h 3429000"/>
              <a:gd name="connsiteX90" fmla="*/ 618898 w 12192000"/>
              <a:gd name="connsiteY90" fmla="*/ 2973004 h 3429000"/>
              <a:gd name="connsiteX91" fmla="*/ 624479 w 12192000"/>
              <a:gd name="connsiteY91" fmla="*/ 2955725 h 3429000"/>
              <a:gd name="connsiteX92" fmla="*/ 568575 w 12192000"/>
              <a:gd name="connsiteY92" fmla="*/ 2954429 h 3429000"/>
              <a:gd name="connsiteX93" fmla="*/ 1659953 w 12192000"/>
              <a:gd name="connsiteY93" fmla="*/ 2948201 h 3429000"/>
              <a:gd name="connsiteX94" fmla="*/ 1659953 w 12192000"/>
              <a:gd name="connsiteY94" fmla="*/ 2994290 h 3429000"/>
              <a:gd name="connsiteX95" fmla="*/ 1640662 w 12192000"/>
              <a:gd name="connsiteY95" fmla="*/ 2994290 h 3429000"/>
              <a:gd name="connsiteX96" fmla="*/ 1640662 w 12192000"/>
              <a:gd name="connsiteY96" fmla="*/ 3023426 h 3429000"/>
              <a:gd name="connsiteX97" fmla="*/ 1659953 w 12192000"/>
              <a:gd name="connsiteY97" fmla="*/ 3023426 h 3429000"/>
              <a:gd name="connsiteX98" fmla="*/ 1659953 w 12192000"/>
              <a:gd name="connsiteY98" fmla="*/ 3089911 h 3429000"/>
              <a:gd name="connsiteX99" fmla="*/ 1695318 w 12192000"/>
              <a:gd name="connsiteY99" fmla="*/ 3117194 h 3429000"/>
              <a:gd name="connsiteX100" fmla="*/ 1722377 w 12192000"/>
              <a:gd name="connsiteY100" fmla="*/ 3115604 h 3429000"/>
              <a:gd name="connsiteX101" fmla="*/ 1722377 w 12192000"/>
              <a:gd name="connsiteY101" fmla="*/ 3086203 h 3429000"/>
              <a:gd name="connsiteX102" fmla="*/ 1706303 w 12192000"/>
              <a:gd name="connsiteY102" fmla="*/ 3086998 h 3429000"/>
              <a:gd name="connsiteX103" fmla="*/ 1694780 w 12192000"/>
              <a:gd name="connsiteY103" fmla="*/ 3078256 h 3429000"/>
              <a:gd name="connsiteX104" fmla="*/ 1694780 w 12192000"/>
              <a:gd name="connsiteY104" fmla="*/ 3023426 h 3429000"/>
              <a:gd name="connsiteX105" fmla="*/ 1721302 w 12192000"/>
              <a:gd name="connsiteY105" fmla="*/ 3023426 h 3429000"/>
              <a:gd name="connsiteX106" fmla="*/ 1721302 w 12192000"/>
              <a:gd name="connsiteY106" fmla="*/ 2994290 h 3429000"/>
              <a:gd name="connsiteX107" fmla="*/ 1694780 w 12192000"/>
              <a:gd name="connsiteY107" fmla="*/ 2994290 h 3429000"/>
              <a:gd name="connsiteX108" fmla="*/ 1694780 w 12192000"/>
              <a:gd name="connsiteY108" fmla="*/ 2948201 h 3429000"/>
              <a:gd name="connsiteX109" fmla="*/ 1884617 w 12192000"/>
              <a:gd name="connsiteY109" fmla="*/ 2930355 h 3429000"/>
              <a:gd name="connsiteX110" fmla="*/ 1884617 w 12192000"/>
              <a:gd name="connsiteY110" fmla="*/ 2963335 h 3429000"/>
              <a:gd name="connsiteX111" fmla="*/ 1893998 w 12192000"/>
              <a:gd name="connsiteY111" fmla="*/ 2963335 h 3429000"/>
              <a:gd name="connsiteX112" fmla="*/ 1893998 w 12192000"/>
              <a:gd name="connsiteY112" fmla="*/ 2944492 h 3429000"/>
              <a:gd name="connsiteX113" fmla="*/ 1898291 w 12192000"/>
              <a:gd name="connsiteY113" fmla="*/ 2956270 h 3429000"/>
              <a:gd name="connsiteX114" fmla="*/ 1905819 w 12192000"/>
              <a:gd name="connsiteY114" fmla="*/ 2956270 h 3429000"/>
              <a:gd name="connsiteX115" fmla="*/ 1910111 w 12192000"/>
              <a:gd name="connsiteY115" fmla="*/ 2944492 h 3429000"/>
              <a:gd name="connsiteX116" fmla="*/ 1910111 w 12192000"/>
              <a:gd name="connsiteY116" fmla="*/ 2963335 h 3429000"/>
              <a:gd name="connsiteX117" fmla="*/ 1919685 w 12192000"/>
              <a:gd name="connsiteY117" fmla="*/ 2963335 h 3429000"/>
              <a:gd name="connsiteX118" fmla="*/ 1919685 w 12192000"/>
              <a:gd name="connsiteY118" fmla="*/ 2930355 h 3429000"/>
              <a:gd name="connsiteX119" fmla="*/ 1907566 w 12192000"/>
              <a:gd name="connsiteY119" fmla="*/ 2930355 h 3429000"/>
              <a:gd name="connsiteX120" fmla="*/ 1902362 w 12192000"/>
              <a:gd name="connsiteY120" fmla="*/ 2944114 h 3429000"/>
              <a:gd name="connsiteX121" fmla="*/ 1897494 w 12192000"/>
              <a:gd name="connsiteY121" fmla="*/ 2930355 h 3429000"/>
              <a:gd name="connsiteX122" fmla="*/ 1850683 w 12192000"/>
              <a:gd name="connsiteY122" fmla="*/ 2930355 h 3429000"/>
              <a:gd name="connsiteX123" fmla="*/ 1850683 w 12192000"/>
              <a:gd name="connsiteY123" fmla="*/ 2938929 h 3429000"/>
              <a:gd name="connsiteX124" fmla="*/ 1860074 w 12192000"/>
              <a:gd name="connsiteY124" fmla="*/ 2938929 h 3429000"/>
              <a:gd name="connsiteX125" fmla="*/ 1860074 w 12192000"/>
              <a:gd name="connsiteY125" fmla="*/ 2963335 h 3429000"/>
              <a:gd name="connsiteX126" fmla="*/ 1869839 w 12192000"/>
              <a:gd name="connsiteY126" fmla="*/ 2963335 h 3429000"/>
              <a:gd name="connsiteX127" fmla="*/ 1869839 w 12192000"/>
              <a:gd name="connsiteY127" fmla="*/ 2938929 h 3429000"/>
              <a:gd name="connsiteX128" fmla="*/ 1879230 w 12192000"/>
              <a:gd name="connsiteY128" fmla="*/ 2938929 h 3429000"/>
              <a:gd name="connsiteX129" fmla="*/ 1879230 w 12192000"/>
              <a:gd name="connsiteY129" fmla="*/ 2930355 h 3429000"/>
              <a:gd name="connsiteX130" fmla="*/ 1352105 w 12192000"/>
              <a:gd name="connsiteY130" fmla="*/ 2930189 h 3429000"/>
              <a:gd name="connsiteX131" fmla="*/ 1329868 w 12192000"/>
              <a:gd name="connsiteY131" fmla="*/ 2952439 h 3429000"/>
              <a:gd name="connsiteX132" fmla="*/ 1352108 w 12192000"/>
              <a:gd name="connsiteY132" fmla="*/ 2974427 h 3429000"/>
              <a:gd name="connsiteX133" fmla="*/ 1374610 w 12192000"/>
              <a:gd name="connsiteY133" fmla="*/ 2952439 h 3429000"/>
              <a:gd name="connsiteX134" fmla="*/ 1374610 w 12192000"/>
              <a:gd name="connsiteY134" fmla="*/ 2952364 h 3429000"/>
              <a:gd name="connsiteX135" fmla="*/ 1352105 w 12192000"/>
              <a:gd name="connsiteY135" fmla="*/ 2930189 h 3429000"/>
              <a:gd name="connsiteX136" fmla="*/ 1041583 w 12192000"/>
              <a:gd name="connsiteY136" fmla="*/ 2930189 h 3429000"/>
              <a:gd name="connsiteX137" fmla="*/ 1041583 w 12192000"/>
              <a:gd name="connsiteY137" fmla="*/ 3115604 h 3429000"/>
              <a:gd name="connsiteX138" fmla="*/ 1076143 w 12192000"/>
              <a:gd name="connsiteY138" fmla="*/ 3115604 h 3429000"/>
              <a:gd name="connsiteX139" fmla="*/ 1076143 w 12192000"/>
              <a:gd name="connsiteY139" fmla="*/ 2930189 h 3429000"/>
              <a:gd name="connsiteX140" fmla="*/ 925239 w 12192000"/>
              <a:gd name="connsiteY140" fmla="*/ 2926990 h 3429000"/>
              <a:gd name="connsiteX141" fmla="*/ 832602 w 12192000"/>
              <a:gd name="connsiteY141" fmla="*/ 3022897 h 3429000"/>
              <a:gd name="connsiteX142" fmla="*/ 832623 w 12192000"/>
              <a:gd name="connsiteY142" fmla="*/ 3027990 h 3429000"/>
              <a:gd name="connsiteX143" fmla="*/ 930389 w 12192000"/>
              <a:gd name="connsiteY143" fmla="*/ 3118783 h 3429000"/>
              <a:gd name="connsiteX144" fmla="*/ 1022285 w 12192000"/>
              <a:gd name="connsiteY144" fmla="*/ 3049650 h 3429000"/>
              <a:gd name="connsiteX145" fmla="*/ 981294 w 12192000"/>
              <a:gd name="connsiteY145" fmla="*/ 3049650 h 3429000"/>
              <a:gd name="connsiteX146" fmla="*/ 930389 w 12192000"/>
              <a:gd name="connsiteY146" fmla="*/ 3084878 h 3429000"/>
              <a:gd name="connsiteX147" fmla="*/ 871450 w 12192000"/>
              <a:gd name="connsiteY147" fmla="*/ 3022897 h 3429000"/>
              <a:gd name="connsiteX148" fmla="*/ 930389 w 12192000"/>
              <a:gd name="connsiteY148" fmla="*/ 2960916 h 3429000"/>
              <a:gd name="connsiteX149" fmla="*/ 981294 w 12192000"/>
              <a:gd name="connsiteY149" fmla="*/ 2996144 h 3429000"/>
              <a:gd name="connsiteX150" fmla="*/ 1022285 w 12192000"/>
              <a:gd name="connsiteY150" fmla="*/ 2996144 h 3429000"/>
              <a:gd name="connsiteX151" fmla="*/ 930389 w 12192000"/>
              <a:gd name="connsiteY151" fmla="*/ 2927011 h 3429000"/>
              <a:gd name="connsiteX152" fmla="*/ 925239 w 12192000"/>
              <a:gd name="connsiteY152" fmla="*/ 2926990 h 3429000"/>
              <a:gd name="connsiteX153" fmla="*/ 651232 w 12192000"/>
              <a:gd name="connsiteY153" fmla="*/ 2907161 h 3429000"/>
              <a:gd name="connsiteX154" fmla="*/ 624479 w 12192000"/>
              <a:gd name="connsiteY154" fmla="*/ 2955726 h 3429000"/>
              <a:gd name="connsiteX155" fmla="*/ 742033 w 12192000"/>
              <a:gd name="connsiteY155" fmla="*/ 3022914 h 3429000"/>
              <a:gd name="connsiteX156" fmla="*/ 624512 w 12192000"/>
              <a:gd name="connsiteY156" fmla="*/ 3090097 h 3429000"/>
              <a:gd name="connsiteX157" fmla="*/ 651373 w 12192000"/>
              <a:gd name="connsiteY157" fmla="*/ 3138631 h 3429000"/>
              <a:gd name="connsiteX158" fmla="*/ 771228 w 12192000"/>
              <a:gd name="connsiteY158" fmla="*/ 3070136 h 3429000"/>
              <a:gd name="connsiteX159" fmla="*/ 742033 w 12192000"/>
              <a:gd name="connsiteY159" fmla="*/ 3022914 h 3429000"/>
              <a:gd name="connsiteX160" fmla="*/ 771227 w 12192000"/>
              <a:gd name="connsiteY160" fmla="*/ 2975692 h 3429000"/>
              <a:gd name="connsiteX161" fmla="*/ 651232 w 12192000"/>
              <a:gd name="connsiteY161" fmla="*/ 2907161 h 3429000"/>
              <a:gd name="connsiteX162" fmla="*/ 0 w 12192000"/>
              <a:gd name="connsiteY162" fmla="*/ 0 h 3429000"/>
              <a:gd name="connsiteX163" fmla="*/ 12192000 w 12192000"/>
              <a:gd name="connsiteY163" fmla="*/ 0 h 3429000"/>
              <a:gd name="connsiteX164" fmla="*/ 12192000 w 12192000"/>
              <a:gd name="connsiteY164" fmla="*/ 3429000 h 3429000"/>
              <a:gd name="connsiteX165" fmla="*/ 8040688 w 12192000"/>
              <a:gd name="connsiteY165" fmla="*/ 3429000 h 3429000"/>
              <a:gd name="connsiteX166" fmla="*/ 7499776 w 12192000"/>
              <a:gd name="connsiteY166" fmla="*/ 3429000 h 3429000"/>
              <a:gd name="connsiteX167" fmla="*/ 0 w 12192000"/>
              <a:gd name="connsiteY167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</a:cxnLst>
            <a:rect l="l" t="t" r="r" b="b"/>
            <a:pathLst>
              <a:path w="12192000" h="3429000">
                <a:moveTo>
                  <a:pt x="1592699" y="3063423"/>
                </a:moveTo>
                <a:lnTo>
                  <a:pt x="1592699" y="3072164"/>
                </a:lnTo>
                <a:cubicBezTo>
                  <a:pt x="1592738" y="3073241"/>
                  <a:pt x="1592680" y="3074319"/>
                  <a:pt x="1592546" y="3075388"/>
                </a:cubicBezTo>
                <a:cubicBezTo>
                  <a:pt x="1591096" y="3086890"/>
                  <a:pt x="1580495" y="3095053"/>
                  <a:pt x="1568857" y="3093619"/>
                </a:cubicBezTo>
                <a:cubicBezTo>
                  <a:pt x="1558141" y="3093619"/>
                  <a:pt x="1551438" y="3087526"/>
                  <a:pt x="1551438" y="3079315"/>
                </a:cubicBezTo>
                <a:cubicBezTo>
                  <a:pt x="1551438" y="3070839"/>
                  <a:pt x="1557872" y="3066071"/>
                  <a:pt x="1568857" y="3066071"/>
                </a:cubicBezTo>
                <a:lnTo>
                  <a:pt x="1581983" y="3066071"/>
                </a:lnTo>
                <a:cubicBezTo>
                  <a:pt x="1585766" y="3066554"/>
                  <a:pt x="1589598" y="3065609"/>
                  <a:pt x="1592699" y="3063423"/>
                </a:cubicBezTo>
                <a:close/>
                <a:moveTo>
                  <a:pt x="1172060" y="3063423"/>
                </a:moveTo>
                <a:lnTo>
                  <a:pt x="1172060" y="3072164"/>
                </a:lnTo>
                <a:cubicBezTo>
                  <a:pt x="1172093" y="3073242"/>
                  <a:pt x="1172042" y="3074320"/>
                  <a:pt x="1171906" y="3075389"/>
                </a:cubicBezTo>
                <a:cubicBezTo>
                  <a:pt x="1170456" y="3086891"/>
                  <a:pt x="1159850" y="3095053"/>
                  <a:pt x="1148216" y="3093619"/>
                </a:cubicBezTo>
                <a:cubicBezTo>
                  <a:pt x="1137499" y="3093619"/>
                  <a:pt x="1130802" y="3087526"/>
                  <a:pt x="1130802" y="3079315"/>
                </a:cubicBezTo>
                <a:cubicBezTo>
                  <a:pt x="1130802" y="3070839"/>
                  <a:pt x="1137232" y="3066071"/>
                  <a:pt x="1148216" y="3066071"/>
                </a:cubicBezTo>
                <a:lnTo>
                  <a:pt x="1161343" y="3066071"/>
                </a:lnTo>
                <a:cubicBezTo>
                  <a:pt x="1165125" y="3066554"/>
                  <a:pt x="1168953" y="3065609"/>
                  <a:pt x="1172060" y="3063423"/>
                </a:cubicBezTo>
                <a:close/>
                <a:moveTo>
                  <a:pt x="1796056" y="3019718"/>
                </a:moveTo>
                <a:cubicBezTo>
                  <a:pt x="1809461" y="3019340"/>
                  <a:pt x="1821051" y="3028873"/>
                  <a:pt x="1823115" y="3041969"/>
                </a:cubicBezTo>
                <a:lnTo>
                  <a:pt x="1768190" y="3041969"/>
                </a:lnTo>
                <a:cubicBezTo>
                  <a:pt x="1770601" y="3028738"/>
                  <a:pt x="1782469" y="3019261"/>
                  <a:pt x="1796056" y="3019718"/>
                </a:cubicBezTo>
                <a:close/>
                <a:moveTo>
                  <a:pt x="1385331" y="2994290"/>
                </a:moveTo>
                <a:lnTo>
                  <a:pt x="1427128" y="3115605"/>
                </a:lnTo>
                <a:lnTo>
                  <a:pt x="1470261" y="3115605"/>
                </a:lnTo>
                <a:lnTo>
                  <a:pt x="1513932" y="2994290"/>
                </a:lnTo>
                <a:lnTo>
                  <a:pt x="1477223" y="2994290"/>
                </a:lnTo>
                <a:lnTo>
                  <a:pt x="1449367" y="3078521"/>
                </a:lnTo>
                <a:lnTo>
                  <a:pt x="1423104" y="2994290"/>
                </a:lnTo>
                <a:close/>
                <a:moveTo>
                  <a:pt x="1319153" y="2994290"/>
                </a:moveTo>
                <a:lnTo>
                  <a:pt x="1319153" y="3023426"/>
                </a:lnTo>
                <a:lnTo>
                  <a:pt x="1336299" y="3023426"/>
                </a:lnTo>
                <a:lnTo>
                  <a:pt x="1336299" y="3115604"/>
                </a:lnTo>
                <a:lnTo>
                  <a:pt x="1371127" y="3115604"/>
                </a:lnTo>
                <a:lnTo>
                  <a:pt x="1371127" y="2994290"/>
                </a:lnTo>
                <a:close/>
                <a:moveTo>
                  <a:pt x="1293161" y="2992700"/>
                </a:moveTo>
                <a:cubicBezTo>
                  <a:pt x="1279051" y="2992037"/>
                  <a:pt x="1266138" y="3000512"/>
                  <a:pt x="1261280" y="3013626"/>
                </a:cubicBezTo>
                <a:lnTo>
                  <a:pt x="1261280" y="2994290"/>
                </a:lnTo>
                <a:lnTo>
                  <a:pt x="1227522" y="2994290"/>
                </a:lnTo>
                <a:lnTo>
                  <a:pt x="1227522" y="3115604"/>
                </a:lnTo>
                <a:lnTo>
                  <a:pt x="1262352" y="3115604"/>
                </a:lnTo>
                <a:lnTo>
                  <a:pt x="1262352" y="3057596"/>
                </a:lnTo>
                <a:cubicBezTo>
                  <a:pt x="1262352" y="3036405"/>
                  <a:pt x="1270389" y="3028194"/>
                  <a:pt x="1288073" y="3028194"/>
                </a:cubicBezTo>
                <a:lnTo>
                  <a:pt x="1302808" y="3028194"/>
                </a:lnTo>
                <a:lnTo>
                  <a:pt x="1302808" y="2993760"/>
                </a:lnTo>
                <a:cubicBezTo>
                  <a:pt x="1299648" y="2993016"/>
                  <a:pt x="1296409" y="2992660"/>
                  <a:pt x="1293161" y="2992700"/>
                </a:cubicBezTo>
                <a:close/>
                <a:moveTo>
                  <a:pt x="1796056" y="2991112"/>
                </a:moveTo>
                <a:cubicBezTo>
                  <a:pt x="1794693" y="2991076"/>
                  <a:pt x="1793320" y="2991084"/>
                  <a:pt x="1791956" y="2991138"/>
                </a:cubicBezTo>
                <a:cubicBezTo>
                  <a:pt x="1757657" y="2992470"/>
                  <a:pt x="1730943" y="3021039"/>
                  <a:pt x="1732297" y="3054948"/>
                </a:cubicBezTo>
                <a:cubicBezTo>
                  <a:pt x="1732749" y="3080035"/>
                  <a:pt x="1747766" y="3102624"/>
                  <a:pt x="1770879" y="3112990"/>
                </a:cubicBezTo>
                <a:cubicBezTo>
                  <a:pt x="1803959" y="3127828"/>
                  <a:pt x="1842934" y="3113344"/>
                  <a:pt x="1857943" y="3080641"/>
                </a:cubicBezTo>
                <a:lnTo>
                  <a:pt x="1821781" y="3076933"/>
                </a:lnTo>
                <a:cubicBezTo>
                  <a:pt x="1817229" y="3083448"/>
                  <a:pt x="1810181" y="3087829"/>
                  <a:pt x="1802269" y="3089046"/>
                </a:cubicBezTo>
                <a:cubicBezTo>
                  <a:pt x="1786368" y="3091493"/>
                  <a:pt x="1771474" y="3080733"/>
                  <a:pt x="1768997" y="3065013"/>
                </a:cubicBezTo>
                <a:lnTo>
                  <a:pt x="1860353" y="3065013"/>
                </a:lnTo>
                <a:lnTo>
                  <a:pt x="1860353" y="3063689"/>
                </a:lnTo>
                <a:cubicBezTo>
                  <a:pt x="1860353" y="3012832"/>
                  <a:pt x="1829808" y="2991112"/>
                  <a:pt x="1796056" y="2991112"/>
                </a:cubicBezTo>
                <a:close/>
                <a:moveTo>
                  <a:pt x="1574215" y="2991111"/>
                </a:moveTo>
                <a:cubicBezTo>
                  <a:pt x="1555692" y="2991390"/>
                  <a:pt x="1537573" y="2996507"/>
                  <a:pt x="1521700" y="3005944"/>
                </a:cubicBezTo>
                <a:lnTo>
                  <a:pt x="1535364" y="3031902"/>
                </a:lnTo>
                <a:cubicBezTo>
                  <a:pt x="1546618" y="3025290"/>
                  <a:pt x="1559283" y="3021388"/>
                  <a:pt x="1572342" y="3020512"/>
                </a:cubicBezTo>
                <a:cubicBezTo>
                  <a:pt x="1585738" y="3020512"/>
                  <a:pt x="1592699" y="3026075"/>
                  <a:pt x="1592699" y="3034816"/>
                </a:cubicBezTo>
                <a:lnTo>
                  <a:pt x="1592699" y="3036140"/>
                </a:lnTo>
                <a:cubicBezTo>
                  <a:pt x="1592699" y="3040643"/>
                  <a:pt x="1590020" y="3043292"/>
                  <a:pt x="1584124" y="3043292"/>
                </a:cubicBezTo>
                <a:lnTo>
                  <a:pt x="1560013" y="3043292"/>
                </a:lnTo>
                <a:cubicBezTo>
                  <a:pt x="1532685" y="3043292"/>
                  <a:pt x="1515545" y="3057595"/>
                  <a:pt x="1515545" y="3080640"/>
                </a:cubicBezTo>
                <a:cubicBezTo>
                  <a:pt x="1515555" y="3081010"/>
                  <a:pt x="1515574" y="3081380"/>
                  <a:pt x="1515603" y="3081750"/>
                </a:cubicBezTo>
                <a:cubicBezTo>
                  <a:pt x="1517081" y="3103663"/>
                  <a:pt x="1536247" y="3120244"/>
                  <a:pt x="1558409" y="3118782"/>
                </a:cubicBezTo>
                <a:cubicBezTo>
                  <a:pt x="1571536" y="3119591"/>
                  <a:pt x="1584259" y="3114183"/>
                  <a:pt x="1592699" y="3104214"/>
                </a:cubicBezTo>
                <a:lnTo>
                  <a:pt x="1592699" y="3115604"/>
                </a:lnTo>
                <a:lnTo>
                  <a:pt x="1627527" y="3115604"/>
                </a:lnTo>
                <a:lnTo>
                  <a:pt x="1627527" y="3035875"/>
                </a:lnTo>
                <a:cubicBezTo>
                  <a:pt x="1627527" y="3003825"/>
                  <a:pt x="1602081" y="2991111"/>
                  <a:pt x="1574215" y="2991111"/>
                </a:cubicBezTo>
                <a:close/>
                <a:moveTo>
                  <a:pt x="1153574" y="2991111"/>
                </a:moveTo>
                <a:cubicBezTo>
                  <a:pt x="1135053" y="2991390"/>
                  <a:pt x="1116936" y="2996508"/>
                  <a:pt x="1101062" y="3005944"/>
                </a:cubicBezTo>
                <a:lnTo>
                  <a:pt x="1114726" y="3031902"/>
                </a:lnTo>
                <a:cubicBezTo>
                  <a:pt x="1125976" y="3025290"/>
                  <a:pt x="1138641" y="3021388"/>
                  <a:pt x="1151699" y="3020512"/>
                </a:cubicBezTo>
                <a:cubicBezTo>
                  <a:pt x="1165095" y="3020512"/>
                  <a:pt x="1172060" y="3026075"/>
                  <a:pt x="1172060" y="3034816"/>
                </a:cubicBezTo>
                <a:lnTo>
                  <a:pt x="1172060" y="3036140"/>
                </a:lnTo>
                <a:cubicBezTo>
                  <a:pt x="1172060" y="3040643"/>
                  <a:pt x="1169381" y="3043292"/>
                  <a:pt x="1163487" y="3043292"/>
                </a:cubicBezTo>
                <a:lnTo>
                  <a:pt x="1139375" y="3043292"/>
                </a:lnTo>
                <a:cubicBezTo>
                  <a:pt x="1112046" y="3043292"/>
                  <a:pt x="1094901" y="3057595"/>
                  <a:pt x="1094901" y="3080640"/>
                </a:cubicBezTo>
                <a:cubicBezTo>
                  <a:pt x="1094915" y="3081010"/>
                  <a:pt x="1094936" y="3081379"/>
                  <a:pt x="1094960" y="3081749"/>
                </a:cubicBezTo>
                <a:cubicBezTo>
                  <a:pt x="1096437" y="3103662"/>
                  <a:pt x="1115603" y="3120243"/>
                  <a:pt x="1137766" y="3118782"/>
                </a:cubicBezTo>
                <a:cubicBezTo>
                  <a:pt x="1150890" y="3119592"/>
                  <a:pt x="1163622" y="3114184"/>
                  <a:pt x="1172060" y="3104214"/>
                </a:cubicBezTo>
                <a:lnTo>
                  <a:pt x="1172060" y="3115604"/>
                </a:lnTo>
                <a:lnTo>
                  <a:pt x="1206890" y="3115604"/>
                </a:lnTo>
                <a:lnTo>
                  <a:pt x="1206890" y="3035875"/>
                </a:lnTo>
                <a:cubicBezTo>
                  <a:pt x="1206890" y="3003825"/>
                  <a:pt x="1181438" y="2991111"/>
                  <a:pt x="1153574" y="2991111"/>
                </a:cubicBezTo>
                <a:close/>
                <a:moveTo>
                  <a:pt x="568575" y="2954429"/>
                </a:moveTo>
                <a:cubicBezTo>
                  <a:pt x="555414" y="2999156"/>
                  <a:pt x="555406" y="3046664"/>
                  <a:pt x="568549" y="3091396"/>
                </a:cubicBezTo>
                <a:cubicBezTo>
                  <a:pt x="587170" y="3093621"/>
                  <a:pt x="606017" y="3093184"/>
                  <a:pt x="624511" y="3090097"/>
                </a:cubicBezTo>
                <a:cubicBezTo>
                  <a:pt x="610287" y="3052610"/>
                  <a:pt x="608324" y="3011654"/>
                  <a:pt x="618898" y="2973004"/>
                </a:cubicBezTo>
                <a:cubicBezTo>
                  <a:pt x="620492" y="2967123"/>
                  <a:pt x="622369" y="2961366"/>
                  <a:pt x="624479" y="2955725"/>
                </a:cubicBezTo>
                <a:cubicBezTo>
                  <a:pt x="606004" y="2952645"/>
                  <a:pt x="587176" y="2952208"/>
                  <a:pt x="568575" y="2954429"/>
                </a:cubicBezTo>
                <a:close/>
                <a:moveTo>
                  <a:pt x="1659953" y="2948201"/>
                </a:moveTo>
                <a:lnTo>
                  <a:pt x="1659953" y="2994290"/>
                </a:lnTo>
                <a:lnTo>
                  <a:pt x="1640662" y="2994290"/>
                </a:lnTo>
                <a:lnTo>
                  <a:pt x="1640662" y="3023426"/>
                </a:lnTo>
                <a:lnTo>
                  <a:pt x="1659953" y="3023426"/>
                </a:lnTo>
                <a:lnTo>
                  <a:pt x="1659953" y="3089911"/>
                </a:lnTo>
                <a:cubicBezTo>
                  <a:pt x="1659953" y="3114280"/>
                  <a:pt x="1677900" y="3117194"/>
                  <a:pt x="1695318" y="3117194"/>
                </a:cubicBezTo>
                <a:cubicBezTo>
                  <a:pt x="1705497" y="3117194"/>
                  <a:pt x="1722377" y="3115604"/>
                  <a:pt x="1722377" y="3115604"/>
                </a:cubicBezTo>
                <a:lnTo>
                  <a:pt x="1722377" y="3086203"/>
                </a:lnTo>
                <a:cubicBezTo>
                  <a:pt x="1722377" y="3086203"/>
                  <a:pt x="1715137" y="3086998"/>
                  <a:pt x="1706303" y="3086998"/>
                </a:cubicBezTo>
                <a:cubicBezTo>
                  <a:pt x="1700945" y="3086998"/>
                  <a:pt x="1694780" y="3085938"/>
                  <a:pt x="1694780" y="3078256"/>
                </a:cubicBezTo>
                <a:lnTo>
                  <a:pt x="1694780" y="3023426"/>
                </a:lnTo>
                <a:lnTo>
                  <a:pt x="1721302" y="3023426"/>
                </a:lnTo>
                <a:lnTo>
                  <a:pt x="1721302" y="2994290"/>
                </a:lnTo>
                <a:lnTo>
                  <a:pt x="1694780" y="2994290"/>
                </a:lnTo>
                <a:lnTo>
                  <a:pt x="1694780" y="2948201"/>
                </a:lnTo>
                <a:close/>
                <a:moveTo>
                  <a:pt x="1884617" y="2930355"/>
                </a:moveTo>
                <a:lnTo>
                  <a:pt x="1884617" y="2963335"/>
                </a:lnTo>
                <a:lnTo>
                  <a:pt x="1893998" y="2963335"/>
                </a:lnTo>
                <a:lnTo>
                  <a:pt x="1893998" y="2944492"/>
                </a:lnTo>
                <a:lnTo>
                  <a:pt x="1898291" y="2956270"/>
                </a:lnTo>
                <a:lnTo>
                  <a:pt x="1905819" y="2956270"/>
                </a:lnTo>
                <a:lnTo>
                  <a:pt x="1910111" y="2944492"/>
                </a:lnTo>
                <a:lnTo>
                  <a:pt x="1910111" y="2963335"/>
                </a:lnTo>
                <a:lnTo>
                  <a:pt x="1919685" y="2963335"/>
                </a:lnTo>
                <a:lnTo>
                  <a:pt x="1919685" y="2930355"/>
                </a:lnTo>
                <a:lnTo>
                  <a:pt x="1907566" y="2930355"/>
                </a:lnTo>
                <a:lnTo>
                  <a:pt x="1902362" y="2944114"/>
                </a:lnTo>
                <a:lnTo>
                  <a:pt x="1897494" y="2930355"/>
                </a:lnTo>
                <a:close/>
                <a:moveTo>
                  <a:pt x="1850683" y="2930355"/>
                </a:moveTo>
                <a:lnTo>
                  <a:pt x="1850683" y="2938929"/>
                </a:lnTo>
                <a:lnTo>
                  <a:pt x="1860074" y="2938929"/>
                </a:lnTo>
                <a:lnTo>
                  <a:pt x="1860074" y="2963335"/>
                </a:lnTo>
                <a:lnTo>
                  <a:pt x="1869839" y="2963335"/>
                </a:lnTo>
                <a:lnTo>
                  <a:pt x="1869839" y="2938929"/>
                </a:lnTo>
                <a:lnTo>
                  <a:pt x="1879230" y="2938929"/>
                </a:lnTo>
                <a:lnTo>
                  <a:pt x="1879230" y="2930355"/>
                </a:lnTo>
                <a:close/>
                <a:moveTo>
                  <a:pt x="1352105" y="2930189"/>
                </a:moveTo>
                <a:cubicBezTo>
                  <a:pt x="1339759" y="2930284"/>
                  <a:pt x="1329816" y="2940233"/>
                  <a:pt x="1329868" y="2952439"/>
                </a:cubicBezTo>
                <a:cubicBezTo>
                  <a:pt x="1329940" y="2964552"/>
                  <a:pt x="1339855" y="2974355"/>
                  <a:pt x="1352108" y="2974427"/>
                </a:cubicBezTo>
                <a:cubicBezTo>
                  <a:pt x="1364463" y="2974498"/>
                  <a:pt x="1374538" y="2964654"/>
                  <a:pt x="1374610" y="2952439"/>
                </a:cubicBezTo>
                <a:cubicBezTo>
                  <a:pt x="1374610" y="2952414"/>
                  <a:pt x="1374610" y="2952388"/>
                  <a:pt x="1374610" y="2952364"/>
                </a:cubicBezTo>
                <a:cubicBezTo>
                  <a:pt x="1374589" y="2940096"/>
                  <a:pt x="1364513" y="2930168"/>
                  <a:pt x="1352105" y="2930189"/>
                </a:cubicBezTo>
                <a:close/>
                <a:moveTo>
                  <a:pt x="1041583" y="2930189"/>
                </a:moveTo>
                <a:lnTo>
                  <a:pt x="1041583" y="3115604"/>
                </a:lnTo>
                <a:lnTo>
                  <a:pt x="1076143" y="3115604"/>
                </a:lnTo>
                <a:lnTo>
                  <a:pt x="1076143" y="2930189"/>
                </a:lnTo>
                <a:close/>
                <a:moveTo>
                  <a:pt x="925239" y="2926990"/>
                </a:moveTo>
                <a:cubicBezTo>
                  <a:pt x="872870" y="2928183"/>
                  <a:pt x="831395" y="2971122"/>
                  <a:pt x="832602" y="3022897"/>
                </a:cubicBezTo>
                <a:cubicBezTo>
                  <a:pt x="832562" y="3024595"/>
                  <a:pt x="832569" y="3026292"/>
                  <a:pt x="832623" y="3027990"/>
                </a:cubicBezTo>
                <a:cubicBezTo>
                  <a:pt x="834261" y="3079753"/>
                  <a:pt x="878033" y="3120402"/>
                  <a:pt x="930389" y="3118783"/>
                </a:cubicBezTo>
                <a:cubicBezTo>
                  <a:pt x="973630" y="3119900"/>
                  <a:pt x="1011845" y="3091151"/>
                  <a:pt x="1022285" y="3049650"/>
                </a:cubicBezTo>
                <a:lnTo>
                  <a:pt x="981294" y="3049650"/>
                </a:lnTo>
                <a:cubicBezTo>
                  <a:pt x="974516" y="3071553"/>
                  <a:pt x="953525" y="3086080"/>
                  <a:pt x="930389" y="3084878"/>
                </a:cubicBezTo>
                <a:cubicBezTo>
                  <a:pt x="895026" y="3084878"/>
                  <a:pt x="871450" y="3058391"/>
                  <a:pt x="871450" y="3022897"/>
                </a:cubicBezTo>
                <a:cubicBezTo>
                  <a:pt x="871450" y="2987403"/>
                  <a:pt x="895026" y="2960916"/>
                  <a:pt x="930389" y="2960916"/>
                </a:cubicBezTo>
                <a:cubicBezTo>
                  <a:pt x="953525" y="2959714"/>
                  <a:pt x="974516" y="2974241"/>
                  <a:pt x="981294" y="2996144"/>
                </a:cubicBezTo>
                <a:lnTo>
                  <a:pt x="1022285" y="2996144"/>
                </a:lnTo>
                <a:cubicBezTo>
                  <a:pt x="1011846" y="2954642"/>
                  <a:pt x="973630" y="2925892"/>
                  <a:pt x="930389" y="2927011"/>
                </a:cubicBezTo>
                <a:cubicBezTo>
                  <a:pt x="928673" y="2926958"/>
                  <a:pt x="926955" y="2926951"/>
                  <a:pt x="925239" y="2926990"/>
                </a:cubicBezTo>
                <a:close/>
                <a:moveTo>
                  <a:pt x="651232" y="2907161"/>
                </a:moveTo>
                <a:cubicBezTo>
                  <a:pt x="639985" y="2921984"/>
                  <a:pt x="630973" y="2938343"/>
                  <a:pt x="624479" y="2955726"/>
                </a:cubicBezTo>
                <a:cubicBezTo>
                  <a:pt x="670541" y="2963471"/>
                  <a:pt x="712258" y="2987315"/>
                  <a:pt x="742033" y="3022914"/>
                </a:cubicBezTo>
                <a:cubicBezTo>
                  <a:pt x="712265" y="3058505"/>
                  <a:pt x="670562" y="3082346"/>
                  <a:pt x="624512" y="3090097"/>
                </a:cubicBezTo>
                <a:cubicBezTo>
                  <a:pt x="631041" y="3107476"/>
                  <a:pt x="640089" y="3123825"/>
                  <a:pt x="651373" y="3138631"/>
                </a:cubicBezTo>
                <a:cubicBezTo>
                  <a:pt x="697088" y="3127502"/>
                  <a:pt x="738657" y="3103746"/>
                  <a:pt x="771228" y="3070136"/>
                </a:cubicBezTo>
                <a:cubicBezTo>
                  <a:pt x="763842" y="3053091"/>
                  <a:pt x="754009" y="3037186"/>
                  <a:pt x="742033" y="3022914"/>
                </a:cubicBezTo>
                <a:cubicBezTo>
                  <a:pt x="754009" y="3008642"/>
                  <a:pt x="763841" y="2992738"/>
                  <a:pt x="771227" y="2975692"/>
                </a:cubicBezTo>
                <a:cubicBezTo>
                  <a:pt x="738623" y="2942047"/>
                  <a:pt x="697001" y="2918276"/>
                  <a:pt x="651232" y="2907161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8040688" y="3429000"/>
                </a:lnTo>
                <a:lnTo>
                  <a:pt x="7499776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US" noProof="0"/>
              <a:t>center</a:t>
            </a:r>
            <a:r>
              <a:rPr lang="en-US"/>
              <a:t> icon to insert dark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7" y="8989093"/>
            <a:ext cx="1852017" cy="30571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41E26EB-9911-0A6E-407B-8667159EE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9861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45BEBC43-8186-4AEB-F4CF-271F011B036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16375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042CC176-3CD8-0372-5942-EAD056B059E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522887" y="2560311"/>
            <a:ext cx="1802250" cy="20410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2228706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itrus/mint pattern - Black quo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25659636-78CF-6EFF-68F5-52F1AB6203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71073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3926" y="8989092"/>
            <a:ext cx="121443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51D1D711-9691-BEE7-727A-A074BC47FE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712" y="606966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900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EFA41F3-CF2B-F07E-F3DA-DC0602B25A9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6712" y="643382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843">
                <a:solidFill>
                  <a:schemeClr val="tx1"/>
                </a:solidFill>
                <a:latin typeface="+mn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title, Company name</a:t>
            </a:r>
          </a:p>
        </p:txBody>
      </p:sp>
      <p:sp>
        <p:nvSpPr>
          <p:cNvPr id="18" name="Text Placeholder 9">
            <a:extLst>
              <a:ext uri="{FF2B5EF4-FFF2-40B4-BE49-F238E27FC236}">
                <a16:creationId xmlns:a16="http://schemas.microsoft.com/office/drawing/2014/main" id="{6A6F47D2-4DE8-3A51-AB24-AA4D5A7F13E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6712" y="5163861"/>
            <a:ext cx="4657725" cy="624364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tabLst/>
              <a:defRPr sz="202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“Quote copy, resize textbox horizontally as required”.</a:t>
            </a:r>
            <a:endParaRPr lang="en-GB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61E0A2F-248F-8E7B-8F36-71FDC08C0E7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9861" y="8972235"/>
            <a:ext cx="777047" cy="33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975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ull Light Image -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B24388A-E89F-1465-CB42-4F8D1E8B7BCE}"/>
              </a:ext>
            </a:extLst>
          </p:cNvPr>
          <p:cNvSpPr/>
          <p:nvPr userDrawn="1"/>
        </p:nvSpPr>
        <p:spPr>
          <a:xfrm>
            <a:off x="0" y="8678973"/>
            <a:ext cx="1282303" cy="10317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7B1683A-D886-9B6C-2690-189E65E5E8D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0" y="0"/>
            <a:ext cx="6858000" cy="9710738"/>
          </a:xfrm>
          <a:custGeom>
            <a:avLst/>
            <a:gdLst>
              <a:gd name="connsiteX0" fmla="*/ 1592699 w 12192000"/>
              <a:gd name="connsiteY0" fmla="*/ 6492423 h 6858000"/>
              <a:gd name="connsiteX1" fmla="*/ 1592699 w 12192000"/>
              <a:gd name="connsiteY1" fmla="*/ 6501164 h 6858000"/>
              <a:gd name="connsiteX2" fmla="*/ 1592546 w 12192000"/>
              <a:gd name="connsiteY2" fmla="*/ 6504388 h 6858000"/>
              <a:gd name="connsiteX3" fmla="*/ 1568857 w 12192000"/>
              <a:gd name="connsiteY3" fmla="*/ 6522619 h 6858000"/>
              <a:gd name="connsiteX4" fmla="*/ 1551438 w 12192000"/>
              <a:gd name="connsiteY4" fmla="*/ 6508315 h 6858000"/>
              <a:gd name="connsiteX5" fmla="*/ 1568857 w 12192000"/>
              <a:gd name="connsiteY5" fmla="*/ 6495071 h 6858000"/>
              <a:gd name="connsiteX6" fmla="*/ 1581983 w 12192000"/>
              <a:gd name="connsiteY6" fmla="*/ 6495071 h 6858000"/>
              <a:gd name="connsiteX7" fmla="*/ 1592699 w 12192000"/>
              <a:gd name="connsiteY7" fmla="*/ 6492423 h 6858000"/>
              <a:gd name="connsiteX8" fmla="*/ 1172060 w 12192000"/>
              <a:gd name="connsiteY8" fmla="*/ 6492423 h 6858000"/>
              <a:gd name="connsiteX9" fmla="*/ 1172060 w 12192000"/>
              <a:gd name="connsiteY9" fmla="*/ 6501164 h 6858000"/>
              <a:gd name="connsiteX10" fmla="*/ 1171906 w 12192000"/>
              <a:gd name="connsiteY10" fmla="*/ 6504389 h 6858000"/>
              <a:gd name="connsiteX11" fmla="*/ 1148216 w 12192000"/>
              <a:gd name="connsiteY11" fmla="*/ 6522619 h 6858000"/>
              <a:gd name="connsiteX12" fmla="*/ 1130802 w 12192000"/>
              <a:gd name="connsiteY12" fmla="*/ 6508315 h 6858000"/>
              <a:gd name="connsiteX13" fmla="*/ 1148216 w 12192000"/>
              <a:gd name="connsiteY13" fmla="*/ 6495071 h 6858000"/>
              <a:gd name="connsiteX14" fmla="*/ 1161343 w 12192000"/>
              <a:gd name="connsiteY14" fmla="*/ 6495071 h 6858000"/>
              <a:gd name="connsiteX15" fmla="*/ 1172060 w 12192000"/>
              <a:gd name="connsiteY15" fmla="*/ 6492423 h 6858000"/>
              <a:gd name="connsiteX16" fmla="*/ 1796056 w 12192000"/>
              <a:gd name="connsiteY16" fmla="*/ 6448718 h 6858000"/>
              <a:gd name="connsiteX17" fmla="*/ 1823115 w 12192000"/>
              <a:gd name="connsiteY17" fmla="*/ 6470969 h 6858000"/>
              <a:gd name="connsiteX18" fmla="*/ 1768190 w 12192000"/>
              <a:gd name="connsiteY18" fmla="*/ 6470969 h 6858000"/>
              <a:gd name="connsiteX19" fmla="*/ 1796056 w 12192000"/>
              <a:gd name="connsiteY19" fmla="*/ 6448718 h 6858000"/>
              <a:gd name="connsiteX20" fmla="*/ 1385331 w 12192000"/>
              <a:gd name="connsiteY20" fmla="*/ 6423290 h 6858000"/>
              <a:gd name="connsiteX21" fmla="*/ 1427128 w 12192000"/>
              <a:gd name="connsiteY21" fmla="*/ 6544605 h 6858000"/>
              <a:gd name="connsiteX22" fmla="*/ 1470261 w 12192000"/>
              <a:gd name="connsiteY22" fmla="*/ 6544605 h 6858000"/>
              <a:gd name="connsiteX23" fmla="*/ 1513932 w 12192000"/>
              <a:gd name="connsiteY23" fmla="*/ 6423290 h 6858000"/>
              <a:gd name="connsiteX24" fmla="*/ 1477223 w 12192000"/>
              <a:gd name="connsiteY24" fmla="*/ 6423290 h 6858000"/>
              <a:gd name="connsiteX25" fmla="*/ 1449367 w 12192000"/>
              <a:gd name="connsiteY25" fmla="*/ 6507521 h 6858000"/>
              <a:gd name="connsiteX26" fmla="*/ 1423104 w 12192000"/>
              <a:gd name="connsiteY26" fmla="*/ 6423290 h 6858000"/>
              <a:gd name="connsiteX27" fmla="*/ 1319153 w 12192000"/>
              <a:gd name="connsiteY27" fmla="*/ 6423290 h 6858000"/>
              <a:gd name="connsiteX28" fmla="*/ 1319153 w 12192000"/>
              <a:gd name="connsiteY28" fmla="*/ 6452426 h 6858000"/>
              <a:gd name="connsiteX29" fmla="*/ 1336299 w 12192000"/>
              <a:gd name="connsiteY29" fmla="*/ 6452426 h 6858000"/>
              <a:gd name="connsiteX30" fmla="*/ 1336299 w 12192000"/>
              <a:gd name="connsiteY30" fmla="*/ 6544604 h 6858000"/>
              <a:gd name="connsiteX31" fmla="*/ 1371127 w 12192000"/>
              <a:gd name="connsiteY31" fmla="*/ 6544604 h 6858000"/>
              <a:gd name="connsiteX32" fmla="*/ 1371127 w 12192000"/>
              <a:gd name="connsiteY32" fmla="*/ 6423290 h 6858000"/>
              <a:gd name="connsiteX33" fmla="*/ 1293161 w 12192000"/>
              <a:gd name="connsiteY33" fmla="*/ 6421700 h 6858000"/>
              <a:gd name="connsiteX34" fmla="*/ 1261280 w 12192000"/>
              <a:gd name="connsiteY34" fmla="*/ 6442626 h 6858000"/>
              <a:gd name="connsiteX35" fmla="*/ 1261280 w 12192000"/>
              <a:gd name="connsiteY35" fmla="*/ 6423290 h 6858000"/>
              <a:gd name="connsiteX36" fmla="*/ 1227522 w 12192000"/>
              <a:gd name="connsiteY36" fmla="*/ 6423290 h 6858000"/>
              <a:gd name="connsiteX37" fmla="*/ 1227522 w 12192000"/>
              <a:gd name="connsiteY37" fmla="*/ 6544604 h 6858000"/>
              <a:gd name="connsiteX38" fmla="*/ 1262352 w 12192000"/>
              <a:gd name="connsiteY38" fmla="*/ 6544604 h 6858000"/>
              <a:gd name="connsiteX39" fmla="*/ 1262352 w 12192000"/>
              <a:gd name="connsiteY39" fmla="*/ 6486596 h 6858000"/>
              <a:gd name="connsiteX40" fmla="*/ 1288073 w 12192000"/>
              <a:gd name="connsiteY40" fmla="*/ 6457194 h 6858000"/>
              <a:gd name="connsiteX41" fmla="*/ 1302808 w 12192000"/>
              <a:gd name="connsiteY41" fmla="*/ 6457194 h 6858000"/>
              <a:gd name="connsiteX42" fmla="*/ 1302808 w 12192000"/>
              <a:gd name="connsiteY42" fmla="*/ 6422760 h 6858000"/>
              <a:gd name="connsiteX43" fmla="*/ 1293161 w 12192000"/>
              <a:gd name="connsiteY43" fmla="*/ 6421700 h 6858000"/>
              <a:gd name="connsiteX44" fmla="*/ 1796056 w 12192000"/>
              <a:gd name="connsiteY44" fmla="*/ 6420112 h 6858000"/>
              <a:gd name="connsiteX45" fmla="*/ 1791956 w 12192000"/>
              <a:gd name="connsiteY45" fmla="*/ 6420138 h 6858000"/>
              <a:gd name="connsiteX46" fmla="*/ 1732297 w 12192000"/>
              <a:gd name="connsiteY46" fmla="*/ 6483948 h 6858000"/>
              <a:gd name="connsiteX47" fmla="*/ 1770879 w 12192000"/>
              <a:gd name="connsiteY47" fmla="*/ 6541990 h 6858000"/>
              <a:gd name="connsiteX48" fmla="*/ 1857943 w 12192000"/>
              <a:gd name="connsiteY48" fmla="*/ 6509641 h 6858000"/>
              <a:gd name="connsiteX49" fmla="*/ 1821781 w 12192000"/>
              <a:gd name="connsiteY49" fmla="*/ 6505933 h 6858000"/>
              <a:gd name="connsiteX50" fmla="*/ 1802269 w 12192000"/>
              <a:gd name="connsiteY50" fmla="*/ 6518046 h 6858000"/>
              <a:gd name="connsiteX51" fmla="*/ 1768997 w 12192000"/>
              <a:gd name="connsiteY51" fmla="*/ 6494013 h 6858000"/>
              <a:gd name="connsiteX52" fmla="*/ 1860353 w 12192000"/>
              <a:gd name="connsiteY52" fmla="*/ 6494013 h 6858000"/>
              <a:gd name="connsiteX53" fmla="*/ 1860353 w 12192000"/>
              <a:gd name="connsiteY53" fmla="*/ 6492689 h 6858000"/>
              <a:gd name="connsiteX54" fmla="*/ 1796056 w 12192000"/>
              <a:gd name="connsiteY54" fmla="*/ 6420112 h 6858000"/>
              <a:gd name="connsiteX55" fmla="*/ 1574215 w 12192000"/>
              <a:gd name="connsiteY55" fmla="*/ 6420111 h 6858000"/>
              <a:gd name="connsiteX56" fmla="*/ 1521700 w 12192000"/>
              <a:gd name="connsiteY56" fmla="*/ 6434944 h 6858000"/>
              <a:gd name="connsiteX57" fmla="*/ 1535364 w 12192000"/>
              <a:gd name="connsiteY57" fmla="*/ 6460902 h 6858000"/>
              <a:gd name="connsiteX58" fmla="*/ 1572342 w 12192000"/>
              <a:gd name="connsiteY58" fmla="*/ 6449512 h 6858000"/>
              <a:gd name="connsiteX59" fmla="*/ 1592699 w 12192000"/>
              <a:gd name="connsiteY59" fmla="*/ 6463816 h 6858000"/>
              <a:gd name="connsiteX60" fmla="*/ 1592699 w 12192000"/>
              <a:gd name="connsiteY60" fmla="*/ 6465140 h 6858000"/>
              <a:gd name="connsiteX61" fmla="*/ 1584124 w 12192000"/>
              <a:gd name="connsiteY61" fmla="*/ 6472292 h 6858000"/>
              <a:gd name="connsiteX62" fmla="*/ 1560013 w 12192000"/>
              <a:gd name="connsiteY62" fmla="*/ 6472292 h 6858000"/>
              <a:gd name="connsiteX63" fmla="*/ 1515545 w 12192000"/>
              <a:gd name="connsiteY63" fmla="*/ 6509640 h 6858000"/>
              <a:gd name="connsiteX64" fmla="*/ 1515603 w 12192000"/>
              <a:gd name="connsiteY64" fmla="*/ 6510750 h 6858000"/>
              <a:gd name="connsiteX65" fmla="*/ 1558409 w 12192000"/>
              <a:gd name="connsiteY65" fmla="*/ 6547782 h 6858000"/>
              <a:gd name="connsiteX66" fmla="*/ 1592699 w 12192000"/>
              <a:gd name="connsiteY66" fmla="*/ 6533214 h 6858000"/>
              <a:gd name="connsiteX67" fmla="*/ 1592699 w 12192000"/>
              <a:gd name="connsiteY67" fmla="*/ 6544604 h 6858000"/>
              <a:gd name="connsiteX68" fmla="*/ 1627527 w 12192000"/>
              <a:gd name="connsiteY68" fmla="*/ 6544604 h 6858000"/>
              <a:gd name="connsiteX69" fmla="*/ 1627527 w 12192000"/>
              <a:gd name="connsiteY69" fmla="*/ 6464875 h 6858000"/>
              <a:gd name="connsiteX70" fmla="*/ 1574215 w 12192000"/>
              <a:gd name="connsiteY70" fmla="*/ 6420111 h 6858000"/>
              <a:gd name="connsiteX71" fmla="*/ 1153574 w 12192000"/>
              <a:gd name="connsiteY71" fmla="*/ 6420111 h 6858000"/>
              <a:gd name="connsiteX72" fmla="*/ 1101062 w 12192000"/>
              <a:gd name="connsiteY72" fmla="*/ 6434944 h 6858000"/>
              <a:gd name="connsiteX73" fmla="*/ 1114726 w 12192000"/>
              <a:gd name="connsiteY73" fmla="*/ 6460902 h 6858000"/>
              <a:gd name="connsiteX74" fmla="*/ 1151699 w 12192000"/>
              <a:gd name="connsiteY74" fmla="*/ 6449512 h 6858000"/>
              <a:gd name="connsiteX75" fmla="*/ 1172060 w 12192000"/>
              <a:gd name="connsiteY75" fmla="*/ 6463816 h 6858000"/>
              <a:gd name="connsiteX76" fmla="*/ 1172060 w 12192000"/>
              <a:gd name="connsiteY76" fmla="*/ 6465140 h 6858000"/>
              <a:gd name="connsiteX77" fmla="*/ 1163487 w 12192000"/>
              <a:gd name="connsiteY77" fmla="*/ 6472292 h 6858000"/>
              <a:gd name="connsiteX78" fmla="*/ 1139375 w 12192000"/>
              <a:gd name="connsiteY78" fmla="*/ 6472292 h 6858000"/>
              <a:gd name="connsiteX79" fmla="*/ 1094901 w 12192000"/>
              <a:gd name="connsiteY79" fmla="*/ 6509640 h 6858000"/>
              <a:gd name="connsiteX80" fmla="*/ 1094960 w 12192000"/>
              <a:gd name="connsiteY80" fmla="*/ 6510749 h 6858000"/>
              <a:gd name="connsiteX81" fmla="*/ 1137766 w 12192000"/>
              <a:gd name="connsiteY81" fmla="*/ 6547782 h 6858000"/>
              <a:gd name="connsiteX82" fmla="*/ 1172060 w 12192000"/>
              <a:gd name="connsiteY82" fmla="*/ 6533214 h 6858000"/>
              <a:gd name="connsiteX83" fmla="*/ 1172060 w 12192000"/>
              <a:gd name="connsiteY83" fmla="*/ 6544604 h 6858000"/>
              <a:gd name="connsiteX84" fmla="*/ 1206890 w 12192000"/>
              <a:gd name="connsiteY84" fmla="*/ 6544604 h 6858000"/>
              <a:gd name="connsiteX85" fmla="*/ 1206890 w 12192000"/>
              <a:gd name="connsiteY85" fmla="*/ 6464875 h 6858000"/>
              <a:gd name="connsiteX86" fmla="*/ 1153574 w 12192000"/>
              <a:gd name="connsiteY86" fmla="*/ 6420111 h 6858000"/>
              <a:gd name="connsiteX87" fmla="*/ 568575 w 12192000"/>
              <a:gd name="connsiteY87" fmla="*/ 6383429 h 6858000"/>
              <a:gd name="connsiteX88" fmla="*/ 568549 w 12192000"/>
              <a:gd name="connsiteY88" fmla="*/ 6520396 h 6858000"/>
              <a:gd name="connsiteX89" fmla="*/ 624511 w 12192000"/>
              <a:gd name="connsiteY89" fmla="*/ 6519097 h 6858000"/>
              <a:gd name="connsiteX90" fmla="*/ 618898 w 12192000"/>
              <a:gd name="connsiteY90" fmla="*/ 6402004 h 6858000"/>
              <a:gd name="connsiteX91" fmla="*/ 624479 w 12192000"/>
              <a:gd name="connsiteY91" fmla="*/ 6384725 h 6858000"/>
              <a:gd name="connsiteX92" fmla="*/ 568575 w 12192000"/>
              <a:gd name="connsiteY92" fmla="*/ 6383429 h 6858000"/>
              <a:gd name="connsiteX93" fmla="*/ 1659953 w 12192000"/>
              <a:gd name="connsiteY93" fmla="*/ 6377201 h 6858000"/>
              <a:gd name="connsiteX94" fmla="*/ 1659953 w 12192000"/>
              <a:gd name="connsiteY94" fmla="*/ 6423290 h 6858000"/>
              <a:gd name="connsiteX95" fmla="*/ 1640662 w 12192000"/>
              <a:gd name="connsiteY95" fmla="*/ 6423290 h 6858000"/>
              <a:gd name="connsiteX96" fmla="*/ 1640662 w 12192000"/>
              <a:gd name="connsiteY96" fmla="*/ 6452426 h 6858000"/>
              <a:gd name="connsiteX97" fmla="*/ 1659953 w 12192000"/>
              <a:gd name="connsiteY97" fmla="*/ 6452426 h 6858000"/>
              <a:gd name="connsiteX98" fmla="*/ 1659953 w 12192000"/>
              <a:gd name="connsiteY98" fmla="*/ 6518911 h 6858000"/>
              <a:gd name="connsiteX99" fmla="*/ 1695318 w 12192000"/>
              <a:gd name="connsiteY99" fmla="*/ 6546194 h 6858000"/>
              <a:gd name="connsiteX100" fmla="*/ 1722377 w 12192000"/>
              <a:gd name="connsiteY100" fmla="*/ 6544604 h 6858000"/>
              <a:gd name="connsiteX101" fmla="*/ 1722377 w 12192000"/>
              <a:gd name="connsiteY101" fmla="*/ 6515203 h 6858000"/>
              <a:gd name="connsiteX102" fmla="*/ 1706303 w 12192000"/>
              <a:gd name="connsiteY102" fmla="*/ 6515998 h 6858000"/>
              <a:gd name="connsiteX103" fmla="*/ 1694780 w 12192000"/>
              <a:gd name="connsiteY103" fmla="*/ 6507256 h 6858000"/>
              <a:gd name="connsiteX104" fmla="*/ 1694780 w 12192000"/>
              <a:gd name="connsiteY104" fmla="*/ 6452426 h 6858000"/>
              <a:gd name="connsiteX105" fmla="*/ 1721302 w 12192000"/>
              <a:gd name="connsiteY105" fmla="*/ 6452426 h 6858000"/>
              <a:gd name="connsiteX106" fmla="*/ 1721302 w 12192000"/>
              <a:gd name="connsiteY106" fmla="*/ 6423290 h 6858000"/>
              <a:gd name="connsiteX107" fmla="*/ 1694780 w 12192000"/>
              <a:gd name="connsiteY107" fmla="*/ 6423290 h 6858000"/>
              <a:gd name="connsiteX108" fmla="*/ 1694780 w 12192000"/>
              <a:gd name="connsiteY108" fmla="*/ 6377201 h 6858000"/>
              <a:gd name="connsiteX109" fmla="*/ 1884617 w 12192000"/>
              <a:gd name="connsiteY109" fmla="*/ 6359355 h 6858000"/>
              <a:gd name="connsiteX110" fmla="*/ 1884617 w 12192000"/>
              <a:gd name="connsiteY110" fmla="*/ 6392335 h 6858000"/>
              <a:gd name="connsiteX111" fmla="*/ 1893998 w 12192000"/>
              <a:gd name="connsiteY111" fmla="*/ 6392335 h 6858000"/>
              <a:gd name="connsiteX112" fmla="*/ 1893998 w 12192000"/>
              <a:gd name="connsiteY112" fmla="*/ 6373492 h 6858000"/>
              <a:gd name="connsiteX113" fmla="*/ 1898291 w 12192000"/>
              <a:gd name="connsiteY113" fmla="*/ 6385270 h 6858000"/>
              <a:gd name="connsiteX114" fmla="*/ 1905819 w 12192000"/>
              <a:gd name="connsiteY114" fmla="*/ 6385270 h 6858000"/>
              <a:gd name="connsiteX115" fmla="*/ 1910111 w 12192000"/>
              <a:gd name="connsiteY115" fmla="*/ 6373492 h 6858000"/>
              <a:gd name="connsiteX116" fmla="*/ 1910111 w 12192000"/>
              <a:gd name="connsiteY116" fmla="*/ 6392335 h 6858000"/>
              <a:gd name="connsiteX117" fmla="*/ 1919685 w 12192000"/>
              <a:gd name="connsiteY117" fmla="*/ 6392335 h 6858000"/>
              <a:gd name="connsiteX118" fmla="*/ 1919685 w 12192000"/>
              <a:gd name="connsiteY118" fmla="*/ 6359355 h 6858000"/>
              <a:gd name="connsiteX119" fmla="*/ 1907566 w 12192000"/>
              <a:gd name="connsiteY119" fmla="*/ 6359355 h 6858000"/>
              <a:gd name="connsiteX120" fmla="*/ 1902362 w 12192000"/>
              <a:gd name="connsiteY120" fmla="*/ 6373114 h 6858000"/>
              <a:gd name="connsiteX121" fmla="*/ 1897494 w 12192000"/>
              <a:gd name="connsiteY121" fmla="*/ 6359355 h 6858000"/>
              <a:gd name="connsiteX122" fmla="*/ 1850683 w 12192000"/>
              <a:gd name="connsiteY122" fmla="*/ 6359355 h 6858000"/>
              <a:gd name="connsiteX123" fmla="*/ 1850683 w 12192000"/>
              <a:gd name="connsiteY123" fmla="*/ 6367929 h 6858000"/>
              <a:gd name="connsiteX124" fmla="*/ 1860074 w 12192000"/>
              <a:gd name="connsiteY124" fmla="*/ 6367929 h 6858000"/>
              <a:gd name="connsiteX125" fmla="*/ 1860074 w 12192000"/>
              <a:gd name="connsiteY125" fmla="*/ 6392335 h 6858000"/>
              <a:gd name="connsiteX126" fmla="*/ 1869839 w 12192000"/>
              <a:gd name="connsiteY126" fmla="*/ 6392335 h 6858000"/>
              <a:gd name="connsiteX127" fmla="*/ 1869839 w 12192000"/>
              <a:gd name="connsiteY127" fmla="*/ 6367929 h 6858000"/>
              <a:gd name="connsiteX128" fmla="*/ 1879230 w 12192000"/>
              <a:gd name="connsiteY128" fmla="*/ 6367929 h 6858000"/>
              <a:gd name="connsiteX129" fmla="*/ 1879230 w 12192000"/>
              <a:gd name="connsiteY129" fmla="*/ 6359355 h 6858000"/>
              <a:gd name="connsiteX130" fmla="*/ 1352105 w 12192000"/>
              <a:gd name="connsiteY130" fmla="*/ 6359189 h 6858000"/>
              <a:gd name="connsiteX131" fmla="*/ 1329868 w 12192000"/>
              <a:gd name="connsiteY131" fmla="*/ 6381439 h 6858000"/>
              <a:gd name="connsiteX132" fmla="*/ 1352108 w 12192000"/>
              <a:gd name="connsiteY132" fmla="*/ 6403427 h 6858000"/>
              <a:gd name="connsiteX133" fmla="*/ 1374610 w 12192000"/>
              <a:gd name="connsiteY133" fmla="*/ 6381439 h 6858000"/>
              <a:gd name="connsiteX134" fmla="*/ 1374610 w 12192000"/>
              <a:gd name="connsiteY134" fmla="*/ 6381364 h 6858000"/>
              <a:gd name="connsiteX135" fmla="*/ 1352105 w 12192000"/>
              <a:gd name="connsiteY135" fmla="*/ 6359189 h 6858000"/>
              <a:gd name="connsiteX136" fmla="*/ 1041583 w 12192000"/>
              <a:gd name="connsiteY136" fmla="*/ 6359189 h 6858000"/>
              <a:gd name="connsiteX137" fmla="*/ 1041583 w 12192000"/>
              <a:gd name="connsiteY137" fmla="*/ 6544604 h 6858000"/>
              <a:gd name="connsiteX138" fmla="*/ 1076143 w 12192000"/>
              <a:gd name="connsiteY138" fmla="*/ 6544604 h 6858000"/>
              <a:gd name="connsiteX139" fmla="*/ 1076143 w 12192000"/>
              <a:gd name="connsiteY139" fmla="*/ 6359189 h 6858000"/>
              <a:gd name="connsiteX140" fmla="*/ 925239 w 12192000"/>
              <a:gd name="connsiteY140" fmla="*/ 6355990 h 6858000"/>
              <a:gd name="connsiteX141" fmla="*/ 832602 w 12192000"/>
              <a:gd name="connsiteY141" fmla="*/ 6451897 h 6858000"/>
              <a:gd name="connsiteX142" fmla="*/ 832623 w 12192000"/>
              <a:gd name="connsiteY142" fmla="*/ 6456990 h 6858000"/>
              <a:gd name="connsiteX143" fmla="*/ 930389 w 12192000"/>
              <a:gd name="connsiteY143" fmla="*/ 6547783 h 6858000"/>
              <a:gd name="connsiteX144" fmla="*/ 1022285 w 12192000"/>
              <a:gd name="connsiteY144" fmla="*/ 6478650 h 6858000"/>
              <a:gd name="connsiteX145" fmla="*/ 981294 w 12192000"/>
              <a:gd name="connsiteY145" fmla="*/ 6478650 h 6858000"/>
              <a:gd name="connsiteX146" fmla="*/ 930389 w 12192000"/>
              <a:gd name="connsiteY146" fmla="*/ 6513878 h 6858000"/>
              <a:gd name="connsiteX147" fmla="*/ 871450 w 12192000"/>
              <a:gd name="connsiteY147" fmla="*/ 6451897 h 6858000"/>
              <a:gd name="connsiteX148" fmla="*/ 930389 w 12192000"/>
              <a:gd name="connsiteY148" fmla="*/ 6389916 h 6858000"/>
              <a:gd name="connsiteX149" fmla="*/ 981294 w 12192000"/>
              <a:gd name="connsiteY149" fmla="*/ 6425144 h 6858000"/>
              <a:gd name="connsiteX150" fmla="*/ 1022285 w 12192000"/>
              <a:gd name="connsiteY150" fmla="*/ 6425144 h 6858000"/>
              <a:gd name="connsiteX151" fmla="*/ 930389 w 12192000"/>
              <a:gd name="connsiteY151" fmla="*/ 6356011 h 6858000"/>
              <a:gd name="connsiteX152" fmla="*/ 925239 w 12192000"/>
              <a:gd name="connsiteY152" fmla="*/ 6355990 h 6858000"/>
              <a:gd name="connsiteX153" fmla="*/ 651232 w 12192000"/>
              <a:gd name="connsiteY153" fmla="*/ 6336161 h 6858000"/>
              <a:gd name="connsiteX154" fmla="*/ 624479 w 12192000"/>
              <a:gd name="connsiteY154" fmla="*/ 6384726 h 6858000"/>
              <a:gd name="connsiteX155" fmla="*/ 742033 w 12192000"/>
              <a:gd name="connsiteY155" fmla="*/ 6451914 h 6858000"/>
              <a:gd name="connsiteX156" fmla="*/ 624512 w 12192000"/>
              <a:gd name="connsiteY156" fmla="*/ 6519097 h 6858000"/>
              <a:gd name="connsiteX157" fmla="*/ 651373 w 12192000"/>
              <a:gd name="connsiteY157" fmla="*/ 6567631 h 6858000"/>
              <a:gd name="connsiteX158" fmla="*/ 771228 w 12192000"/>
              <a:gd name="connsiteY158" fmla="*/ 6499136 h 6858000"/>
              <a:gd name="connsiteX159" fmla="*/ 742033 w 12192000"/>
              <a:gd name="connsiteY159" fmla="*/ 6451914 h 6858000"/>
              <a:gd name="connsiteX160" fmla="*/ 771227 w 12192000"/>
              <a:gd name="connsiteY160" fmla="*/ 6404692 h 6858000"/>
              <a:gd name="connsiteX161" fmla="*/ 651232 w 12192000"/>
              <a:gd name="connsiteY161" fmla="*/ 6336161 h 6858000"/>
              <a:gd name="connsiteX162" fmla="*/ 0 w 12192000"/>
              <a:gd name="connsiteY162" fmla="*/ 0 h 6858000"/>
              <a:gd name="connsiteX163" fmla="*/ 7104065 w 12192000"/>
              <a:gd name="connsiteY163" fmla="*/ 0 h 6858000"/>
              <a:gd name="connsiteX164" fmla="*/ 8040688 w 12192000"/>
              <a:gd name="connsiteY164" fmla="*/ 0 h 6858000"/>
              <a:gd name="connsiteX165" fmla="*/ 12192000 w 12192000"/>
              <a:gd name="connsiteY165" fmla="*/ 0 h 6858000"/>
              <a:gd name="connsiteX166" fmla="*/ 12192000 w 12192000"/>
              <a:gd name="connsiteY166" fmla="*/ 6858000 h 6858000"/>
              <a:gd name="connsiteX167" fmla="*/ 8040688 w 12192000"/>
              <a:gd name="connsiteY167" fmla="*/ 6858000 h 6858000"/>
              <a:gd name="connsiteX168" fmla="*/ 7104065 w 12192000"/>
              <a:gd name="connsiteY168" fmla="*/ 6858000 h 6858000"/>
              <a:gd name="connsiteX169" fmla="*/ 0 w 12192000"/>
              <a:gd name="connsiteY16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</a:cxnLst>
            <a:rect l="l" t="t" r="r" b="b"/>
            <a:pathLst>
              <a:path w="12192000" h="6858000">
                <a:moveTo>
                  <a:pt x="1592699" y="6492423"/>
                </a:moveTo>
                <a:lnTo>
                  <a:pt x="1592699" y="6501164"/>
                </a:lnTo>
                <a:cubicBezTo>
                  <a:pt x="1592738" y="6502241"/>
                  <a:pt x="1592680" y="6503319"/>
                  <a:pt x="1592546" y="6504388"/>
                </a:cubicBezTo>
                <a:cubicBezTo>
                  <a:pt x="1591096" y="6515890"/>
                  <a:pt x="1580495" y="6524053"/>
                  <a:pt x="1568857" y="6522619"/>
                </a:cubicBezTo>
                <a:cubicBezTo>
                  <a:pt x="1558141" y="6522619"/>
                  <a:pt x="1551438" y="6516526"/>
                  <a:pt x="1551438" y="6508315"/>
                </a:cubicBezTo>
                <a:cubicBezTo>
                  <a:pt x="1551438" y="6499839"/>
                  <a:pt x="1557872" y="6495071"/>
                  <a:pt x="1568857" y="6495071"/>
                </a:cubicBezTo>
                <a:lnTo>
                  <a:pt x="1581983" y="6495071"/>
                </a:lnTo>
                <a:cubicBezTo>
                  <a:pt x="1585766" y="6495554"/>
                  <a:pt x="1589598" y="6494609"/>
                  <a:pt x="1592699" y="6492423"/>
                </a:cubicBezTo>
                <a:close/>
                <a:moveTo>
                  <a:pt x="1172060" y="6492423"/>
                </a:moveTo>
                <a:lnTo>
                  <a:pt x="1172060" y="6501164"/>
                </a:lnTo>
                <a:cubicBezTo>
                  <a:pt x="1172093" y="6502242"/>
                  <a:pt x="1172042" y="6503320"/>
                  <a:pt x="1171906" y="6504389"/>
                </a:cubicBezTo>
                <a:cubicBezTo>
                  <a:pt x="1170456" y="6515891"/>
                  <a:pt x="1159850" y="6524053"/>
                  <a:pt x="1148216" y="6522619"/>
                </a:cubicBezTo>
                <a:cubicBezTo>
                  <a:pt x="1137499" y="6522619"/>
                  <a:pt x="1130802" y="6516526"/>
                  <a:pt x="1130802" y="6508315"/>
                </a:cubicBezTo>
                <a:cubicBezTo>
                  <a:pt x="1130802" y="6499839"/>
                  <a:pt x="1137232" y="6495071"/>
                  <a:pt x="1148216" y="6495071"/>
                </a:cubicBezTo>
                <a:lnTo>
                  <a:pt x="1161343" y="6495071"/>
                </a:lnTo>
                <a:cubicBezTo>
                  <a:pt x="1165125" y="6495554"/>
                  <a:pt x="1168953" y="6494609"/>
                  <a:pt x="1172060" y="6492423"/>
                </a:cubicBezTo>
                <a:close/>
                <a:moveTo>
                  <a:pt x="1796056" y="6448718"/>
                </a:moveTo>
                <a:cubicBezTo>
                  <a:pt x="1809461" y="6448340"/>
                  <a:pt x="1821051" y="6457873"/>
                  <a:pt x="1823115" y="6470969"/>
                </a:cubicBezTo>
                <a:lnTo>
                  <a:pt x="1768190" y="6470969"/>
                </a:lnTo>
                <a:cubicBezTo>
                  <a:pt x="1770601" y="6457738"/>
                  <a:pt x="1782469" y="6448261"/>
                  <a:pt x="1796056" y="6448718"/>
                </a:cubicBezTo>
                <a:close/>
                <a:moveTo>
                  <a:pt x="1385331" y="6423290"/>
                </a:moveTo>
                <a:lnTo>
                  <a:pt x="1427128" y="6544605"/>
                </a:lnTo>
                <a:lnTo>
                  <a:pt x="1470261" y="6544605"/>
                </a:lnTo>
                <a:lnTo>
                  <a:pt x="1513932" y="6423290"/>
                </a:lnTo>
                <a:lnTo>
                  <a:pt x="1477223" y="6423290"/>
                </a:lnTo>
                <a:lnTo>
                  <a:pt x="1449367" y="6507521"/>
                </a:lnTo>
                <a:lnTo>
                  <a:pt x="1423104" y="6423290"/>
                </a:lnTo>
                <a:close/>
                <a:moveTo>
                  <a:pt x="1319153" y="6423290"/>
                </a:moveTo>
                <a:lnTo>
                  <a:pt x="1319153" y="6452426"/>
                </a:lnTo>
                <a:lnTo>
                  <a:pt x="1336299" y="6452426"/>
                </a:lnTo>
                <a:lnTo>
                  <a:pt x="1336299" y="6544604"/>
                </a:lnTo>
                <a:lnTo>
                  <a:pt x="1371127" y="6544604"/>
                </a:lnTo>
                <a:lnTo>
                  <a:pt x="1371127" y="6423290"/>
                </a:lnTo>
                <a:close/>
                <a:moveTo>
                  <a:pt x="1293161" y="6421700"/>
                </a:moveTo>
                <a:cubicBezTo>
                  <a:pt x="1279051" y="6421037"/>
                  <a:pt x="1266138" y="6429512"/>
                  <a:pt x="1261280" y="6442626"/>
                </a:cubicBezTo>
                <a:lnTo>
                  <a:pt x="1261280" y="6423290"/>
                </a:lnTo>
                <a:lnTo>
                  <a:pt x="1227522" y="6423290"/>
                </a:lnTo>
                <a:lnTo>
                  <a:pt x="1227522" y="6544604"/>
                </a:lnTo>
                <a:lnTo>
                  <a:pt x="1262352" y="6544604"/>
                </a:lnTo>
                <a:lnTo>
                  <a:pt x="1262352" y="6486596"/>
                </a:lnTo>
                <a:cubicBezTo>
                  <a:pt x="1262352" y="6465405"/>
                  <a:pt x="1270389" y="6457194"/>
                  <a:pt x="1288073" y="6457194"/>
                </a:cubicBezTo>
                <a:lnTo>
                  <a:pt x="1302808" y="6457194"/>
                </a:lnTo>
                <a:lnTo>
                  <a:pt x="1302808" y="6422760"/>
                </a:lnTo>
                <a:cubicBezTo>
                  <a:pt x="1299648" y="6422016"/>
                  <a:pt x="1296409" y="6421660"/>
                  <a:pt x="1293161" y="6421700"/>
                </a:cubicBezTo>
                <a:close/>
                <a:moveTo>
                  <a:pt x="1796056" y="6420112"/>
                </a:moveTo>
                <a:cubicBezTo>
                  <a:pt x="1794693" y="6420076"/>
                  <a:pt x="1793320" y="6420084"/>
                  <a:pt x="1791956" y="6420138"/>
                </a:cubicBezTo>
                <a:cubicBezTo>
                  <a:pt x="1757657" y="6421470"/>
                  <a:pt x="1730943" y="6450039"/>
                  <a:pt x="1732297" y="6483948"/>
                </a:cubicBezTo>
                <a:cubicBezTo>
                  <a:pt x="1732749" y="6509035"/>
                  <a:pt x="1747766" y="6531624"/>
                  <a:pt x="1770879" y="6541990"/>
                </a:cubicBezTo>
                <a:cubicBezTo>
                  <a:pt x="1803959" y="6556828"/>
                  <a:pt x="1842934" y="6542344"/>
                  <a:pt x="1857943" y="6509641"/>
                </a:cubicBezTo>
                <a:lnTo>
                  <a:pt x="1821781" y="6505933"/>
                </a:lnTo>
                <a:cubicBezTo>
                  <a:pt x="1817229" y="6512448"/>
                  <a:pt x="1810181" y="6516829"/>
                  <a:pt x="1802269" y="6518046"/>
                </a:cubicBezTo>
                <a:cubicBezTo>
                  <a:pt x="1786368" y="6520493"/>
                  <a:pt x="1771474" y="6509733"/>
                  <a:pt x="1768997" y="6494013"/>
                </a:cubicBezTo>
                <a:lnTo>
                  <a:pt x="1860353" y="6494013"/>
                </a:lnTo>
                <a:lnTo>
                  <a:pt x="1860353" y="6492689"/>
                </a:lnTo>
                <a:cubicBezTo>
                  <a:pt x="1860353" y="6441832"/>
                  <a:pt x="1829808" y="6420112"/>
                  <a:pt x="1796056" y="6420112"/>
                </a:cubicBezTo>
                <a:close/>
                <a:moveTo>
                  <a:pt x="1574215" y="6420111"/>
                </a:moveTo>
                <a:cubicBezTo>
                  <a:pt x="1555692" y="6420390"/>
                  <a:pt x="1537573" y="6425507"/>
                  <a:pt x="1521700" y="6434944"/>
                </a:cubicBezTo>
                <a:lnTo>
                  <a:pt x="1535364" y="6460902"/>
                </a:lnTo>
                <a:cubicBezTo>
                  <a:pt x="1546618" y="6454290"/>
                  <a:pt x="1559283" y="6450388"/>
                  <a:pt x="1572342" y="6449512"/>
                </a:cubicBezTo>
                <a:cubicBezTo>
                  <a:pt x="1585738" y="6449512"/>
                  <a:pt x="1592699" y="6455075"/>
                  <a:pt x="1592699" y="6463816"/>
                </a:cubicBezTo>
                <a:lnTo>
                  <a:pt x="1592699" y="6465140"/>
                </a:lnTo>
                <a:cubicBezTo>
                  <a:pt x="1592699" y="6469643"/>
                  <a:pt x="1590020" y="6472292"/>
                  <a:pt x="1584124" y="6472292"/>
                </a:cubicBezTo>
                <a:lnTo>
                  <a:pt x="1560013" y="6472292"/>
                </a:lnTo>
                <a:cubicBezTo>
                  <a:pt x="1532685" y="6472292"/>
                  <a:pt x="1515545" y="6486595"/>
                  <a:pt x="1515545" y="6509640"/>
                </a:cubicBezTo>
                <a:cubicBezTo>
                  <a:pt x="1515555" y="6510010"/>
                  <a:pt x="1515574" y="6510380"/>
                  <a:pt x="1515603" y="6510750"/>
                </a:cubicBezTo>
                <a:cubicBezTo>
                  <a:pt x="1517081" y="6532663"/>
                  <a:pt x="1536247" y="6549244"/>
                  <a:pt x="1558409" y="6547782"/>
                </a:cubicBezTo>
                <a:cubicBezTo>
                  <a:pt x="1571536" y="6548591"/>
                  <a:pt x="1584259" y="6543183"/>
                  <a:pt x="1592699" y="6533214"/>
                </a:cubicBezTo>
                <a:lnTo>
                  <a:pt x="1592699" y="6544604"/>
                </a:lnTo>
                <a:lnTo>
                  <a:pt x="1627527" y="6544604"/>
                </a:lnTo>
                <a:lnTo>
                  <a:pt x="1627527" y="6464875"/>
                </a:lnTo>
                <a:cubicBezTo>
                  <a:pt x="1627527" y="6432825"/>
                  <a:pt x="1602081" y="6420111"/>
                  <a:pt x="1574215" y="6420111"/>
                </a:cubicBezTo>
                <a:close/>
                <a:moveTo>
                  <a:pt x="1153574" y="6420111"/>
                </a:moveTo>
                <a:cubicBezTo>
                  <a:pt x="1135053" y="6420390"/>
                  <a:pt x="1116936" y="6425508"/>
                  <a:pt x="1101062" y="6434944"/>
                </a:cubicBezTo>
                <a:lnTo>
                  <a:pt x="1114726" y="6460902"/>
                </a:lnTo>
                <a:cubicBezTo>
                  <a:pt x="1125976" y="6454290"/>
                  <a:pt x="1138641" y="6450388"/>
                  <a:pt x="1151699" y="6449512"/>
                </a:cubicBezTo>
                <a:cubicBezTo>
                  <a:pt x="1165095" y="6449512"/>
                  <a:pt x="1172060" y="6455075"/>
                  <a:pt x="1172060" y="6463816"/>
                </a:cubicBezTo>
                <a:lnTo>
                  <a:pt x="1172060" y="6465140"/>
                </a:lnTo>
                <a:cubicBezTo>
                  <a:pt x="1172060" y="6469643"/>
                  <a:pt x="1169381" y="6472292"/>
                  <a:pt x="1163487" y="6472292"/>
                </a:cubicBezTo>
                <a:lnTo>
                  <a:pt x="1139375" y="6472292"/>
                </a:lnTo>
                <a:cubicBezTo>
                  <a:pt x="1112046" y="6472292"/>
                  <a:pt x="1094901" y="6486595"/>
                  <a:pt x="1094901" y="6509640"/>
                </a:cubicBezTo>
                <a:cubicBezTo>
                  <a:pt x="1094915" y="6510010"/>
                  <a:pt x="1094936" y="6510379"/>
                  <a:pt x="1094960" y="6510749"/>
                </a:cubicBezTo>
                <a:cubicBezTo>
                  <a:pt x="1096437" y="6532662"/>
                  <a:pt x="1115603" y="6549243"/>
                  <a:pt x="1137766" y="6547782"/>
                </a:cubicBezTo>
                <a:cubicBezTo>
                  <a:pt x="1150890" y="6548592"/>
                  <a:pt x="1163622" y="6543184"/>
                  <a:pt x="1172060" y="6533214"/>
                </a:cubicBezTo>
                <a:lnTo>
                  <a:pt x="1172060" y="6544604"/>
                </a:lnTo>
                <a:lnTo>
                  <a:pt x="1206890" y="6544604"/>
                </a:lnTo>
                <a:lnTo>
                  <a:pt x="1206890" y="6464875"/>
                </a:lnTo>
                <a:cubicBezTo>
                  <a:pt x="1206890" y="6432825"/>
                  <a:pt x="1181438" y="6420111"/>
                  <a:pt x="1153574" y="6420111"/>
                </a:cubicBezTo>
                <a:close/>
                <a:moveTo>
                  <a:pt x="568575" y="6383429"/>
                </a:moveTo>
                <a:cubicBezTo>
                  <a:pt x="555414" y="6428156"/>
                  <a:pt x="555406" y="6475664"/>
                  <a:pt x="568549" y="6520396"/>
                </a:cubicBezTo>
                <a:cubicBezTo>
                  <a:pt x="587170" y="6522621"/>
                  <a:pt x="606017" y="6522184"/>
                  <a:pt x="624511" y="6519097"/>
                </a:cubicBezTo>
                <a:cubicBezTo>
                  <a:pt x="610287" y="6481610"/>
                  <a:pt x="608324" y="6440654"/>
                  <a:pt x="618898" y="6402004"/>
                </a:cubicBezTo>
                <a:cubicBezTo>
                  <a:pt x="620492" y="6396123"/>
                  <a:pt x="622369" y="6390366"/>
                  <a:pt x="624479" y="6384725"/>
                </a:cubicBezTo>
                <a:cubicBezTo>
                  <a:pt x="606004" y="6381645"/>
                  <a:pt x="587176" y="6381208"/>
                  <a:pt x="568575" y="6383429"/>
                </a:cubicBezTo>
                <a:close/>
                <a:moveTo>
                  <a:pt x="1659953" y="6377201"/>
                </a:moveTo>
                <a:lnTo>
                  <a:pt x="1659953" y="6423290"/>
                </a:lnTo>
                <a:lnTo>
                  <a:pt x="1640662" y="6423290"/>
                </a:lnTo>
                <a:lnTo>
                  <a:pt x="1640662" y="6452426"/>
                </a:lnTo>
                <a:lnTo>
                  <a:pt x="1659953" y="6452426"/>
                </a:lnTo>
                <a:lnTo>
                  <a:pt x="1659953" y="6518911"/>
                </a:lnTo>
                <a:cubicBezTo>
                  <a:pt x="1659953" y="6543280"/>
                  <a:pt x="1677900" y="6546194"/>
                  <a:pt x="1695318" y="6546194"/>
                </a:cubicBezTo>
                <a:cubicBezTo>
                  <a:pt x="1705497" y="6546194"/>
                  <a:pt x="1722377" y="6544604"/>
                  <a:pt x="1722377" y="6544604"/>
                </a:cubicBezTo>
                <a:lnTo>
                  <a:pt x="1722377" y="6515203"/>
                </a:lnTo>
                <a:cubicBezTo>
                  <a:pt x="1722377" y="6515203"/>
                  <a:pt x="1715137" y="6515998"/>
                  <a:pt x="1706303" y="6515998"/>
                </a:cubicBezTo>
                <a:cubicBezTo>
                  <a:pt x="1700945" y="6515998"/>
                  <a:pt x="1694780" y="6514938"/>
                  <a:pt x="1694780" y="6507256"/>
                </a:cubicBezTo>
                <a:lnTo>
                  <a:pt x="1694780" y="6452426"/>
                </a:lnTo>
                <a:lnTo>
                  <a:pt x="1721302" y="6452426"/>
                </a:lnTo>
                <a:lnTo>
                  <a:pt x="1721302" y="6423290"/>
                </a:lnTo>
                <a:lnTo>
                  <a:pt x="1694780" y="6423290"/>
                </a:lnTo>
                <a:lnTo>
                  <a:pt x="1694780" y="6377201"/>
                </a:lnTo>
                <a:close/>
                <a:moveTo>
                  <a:pt x="1884617" y="6359355"/>
                </a:moveTo>
                <a:lnTo>
                  <a:pt x="1884617" y="6392335"/>
                </a:lnTo>
                <a:lnTo>
                  <a:pt x="1893998" y="6392335"/>
                </a:lnTo>
                <a:lnTo>
                  <a:pt x="1893998" y="6373492"/>
                </a:lnTo>
                <a:lnTo>
                  <a:pt x="1898291" y="6385270"/>
                </a:lnTo>
                <a:lnTo>
                  <a:pt x="1905819" y="6385270"/>
                </a:lnTo>
                <a:lnTo>
                  <a:pt x="1910111" y="6373492"/>
                </a:lnTo>
                <a:lnTo>
                  <a:pt x="1910111" y="6392335"/>
                </a:lnTo>
                <a:lnTo>
                  <a:pt x="1919685" y="6392335"/>
                </a:lnTo>
                <a:lnTo>
                  <a:pt x="1919685" y="6359355"/>
                </a:lnTo>
                <a:lnTo>
                  <a:pt x="1907566" y="6359355"/>
                </a:lnTo>
                <a:lnTo>
                  <a:pt x="1902362" y="6373114"/>
                </a:lnTo>
                <a:lnTo>
                  <a:pt x="1897494" y="6359355"/>
                </a:lnTo>
                <a:close/>
                <a:moveTo>
                  <a:pt x="1850683" y="6359355"/>
                </a:moveTo>
                <a:lnTo>
                  <a:pt x="1850683" y="6367929"/>
                </a:lnTo>
                <a:lnTo>
                  <a:pt x="1860074" y="6367929"/>
                </a:lnTo>
                <a:lnTo>
                  <a:pt x="1860074" y="6392335"/>
                </a:lnTo>
                <a:lnTo>
                  <a:pt x="1869839" y="6392335"/>
                </a:lnTo>
                <a:lnTo>
                  <a:pt x="1869839" y="6367929"/>
                </a:lnTo>
                <a:lnTo>
                  <a:pt x="1879230" y="6367929"/>
                </a:lnTo>
                <a:lnTo>
                  <a:pt x="1879230" y="6359355"/>
                </a:lnTo>
                <a:close/>
                <a:moveTo>
                  <a:pt x="1352105" y="6359189"/>
                </a:moveTo>
                <a:cubicBezTo>
                  <a:pt x="1339759" y="6359284"/>
                  <a:pt x="1329816" y="6369233"/>
                  <a:pt x="1329868" y="6381439"/>
                </a:cubicBezTo>
                <a:cubicBezTo>
                  <a:pt x="1329940" y="6393552"/>
                  <a:pt x="1339855" y="6403355"/>
                  <a:pt x="1352108" y="6403427"/>
                </a:cubicBezTo>
                <a:cubicBezTo>
                  <a:pt x="1364463" y="6403498"/>
                  <a:pt x="1374538" y="6393654"/>
                  <a:pt x="1374610" y="6381439"/>
                </a:cubicBezTo>
                <a:cubicBezTo>
                  <a:pt x="1374610" y="6381414"/>
                  <a:pt x="1374610" y="6381388"/>
                  <a:pt x="1374610" y="6381364"/>
                </a:cubicBezTo>
                <a:cubicBezTo>
                  <a:pt x="1374589" y="6369096"/>
                  <a:pt x="1364513" y="6359168"/>
                  <a:pt x="1352105" y="6359189"/>
                </a:cubicBezTo>
                <a:close/>
                <a:moveTo>
                  <a:pt x="1041583" y="6359189"/>
                </a:moveTo>
                <a:lnTo>
                  <a:pt x="1041583" y="6544604"/>
                </a:lnTo>
                <a:lnTo>
                  <a:pt x="1076143" y="6544604"/>
                </a:lnTo>
                <a:lnTo>
                  <a:pt x="1076143" y="6359189"/>
                </a:lnTo>
                <a:close/>
                <a:moveTo>
                  <a:pt x="925239" y="6355990"/>
                </a:moveTo>
                <a:cubicBezTo>
                  <a:pt x="872870" y="6357183"/>
                  <a:pt x="831395" y="6400122"/>
                  <a:pt x="832602" y="6451897"/>
                </a:cubicBezTo>
                <a:cubicBezTo>
                  <a:pt x="832562" y="6453595"/>
                  <a:pt x="832569" y="6455292"/>
                  <a:pt x="832623" y="6456990"/>
                </a:cubicBezTo>
                <a:cubicBezTo>
                  <a:pt x="834261" y="6508753"/>
                  <a:pt x="878033" y="6549402"/>
                  <a:pt x="930389" y="6547783"/>
                </a:cubicBezTo>
                <a:cubicBezTo>
                  <a:pt x="973630" y="6548900"/>
                  <a:pt x="1011845" y="6520151"/>
                  <a:pt x="1022285" y="6478650"/>
                </a:cubicBezTo>
                <a:lnTo>
                  <a:pt x="981294" y="6478650"/>
                </a:lnTo>
                <a:cubicBezTo>
                  <a:pt x="974516" y="6500553"/>
                  <a:pt x="953525" y="6515080"/>
                  <a:pt x="930389" y="6513878"/>
                </a:cubicBezTo>
                <a:cubicBezTo>
                  <a:pt x="895026" y="6513878"/>
                  <a:pt x="871450" y="6487391"/>
                  <a:pt x="871450" y="6451897"/>
                </a:cubicBezTo>
                <a:cubicBezTo>
                  <a:pt x="871450" y="6416403"/>
                  <a:pt x="895026" y="6389916"/>
                  <a:pt x="930389" y="6389916"/>
                </a:cubicBezTo>
                <a:cubicBezTo>
                  <a:pt x="953525" y="6388714"/>
                  <a:pt x="974516" y="6403241"/>
                  <a:pt x="981294" y="6425144"/>
                </a:cubicBezTo>
                <a:lnTo>
                  <a:pt x="1022285" y="6425144"/>
                </a:lnTo>
                <a:cubicBezTo>
                  <a:pt x="1011846" y="6383642"/>
                  <a:pt x="973630" y="6354892"/>
                  <a:pt x="930389" y="6356011"/>
                </a:cubicBezTo>
                <a:cubicBezTo>
                  <a:pt x="928673" y="6355958"/>
                  <a:pt x="926955" y="6355951"/>
                  <a:pt x="925239" y="6355990"/>
                </a:cubicBezTo>
                <a:close/>
                <a:moveTo>
                  <a:pt x="651232" y="6336161"/>
                </a:moveTo>
                <a:cubicBezTo>
                  <a:pt x="639985" y="6350984"/>
                  <a:pt x="630973" y="6367343"/>
                  <a:pt x="624479" y="6384726"/>
                </a:cubicBezTo>
                <a:cubicBezTo>
                  <a:pt x="670541" y="6392471"/>
                  <a:pt x="712258" y="6416315"/>
                  <a:pt x="742033" y="6451914"/>
                </a:cubicBezTo>
                <a:cubicBezTo>
                  <a:pt x="712265" y="6487505"/>
                  <a:pt x="670562" y="6511346"/>
                  <a:pt x="624512" y="6519097"/>
                </a:cubicBezTo>
                <a:cubicBezTo>
                  <a:pt x="631041" y="6536476"/>
                  <a:pt x="640089" y="6552825"/>
                  <a:pt x="651373" y="6567631"/>
                </a:cubicBezTo>
                <a:cubicBezTo>
                  <a:pt x="697088" y="6556502"/>
                  <a:pt x="738657" y="6532746"/>
                  <a:pt x="771228" y="6499136"/>
                </a:cubicBezTo>
                <a:cubicBezTo>
                  <a:pt x="763842" y="6482091"/>
                  <a:pt x="754009" y="6466186"/>
                  <a:pt x="742033" y="6451914"/>
                </a:cubicBezTo>
                <a:cubicBezTo>
                  <a:pt x="754009" y="6437642"/>
                  <a:pt x="763841" y="6421738"/>
                  <a:pt x="771227" y="6404692"/>
                </a:cubicBezTo>
                <a:cubicBezTo>
                  <a:pt x="738623" y="6371047"/>
                  <a:pt x="697001" y="6347276"/>
                  <a:pt x="651232" y="6336161"/>
                </a:cubicBezTo>
                <a:close/>
                <a:moveTo>
                  <a:pt x="0" y="0"/>
                </a:moveTo>
                <a:lnTo>
                  <a:pt x="7104065" y="0"/>
                </a:lnTo>
                <a:lnTo>
                  <a:pt x="8040688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8040688" y="6858000"/>
                </a:lnTo>
                <a:lnTo>
                  <a:pt x="710406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wrap="square" tIns="180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here or click </a:t>
            </a:r>
            <a:r>
              <a:rPr lang="en-US" noProof="0"/>
              <a:t>center</a:t>
            </a:r>
            <a:r>
              <a:rPr lang="en-US"/>
              <a:t> icon to insert light image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8DDC60B7-E753-52DF-078B-3DC551E1050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712" y="606966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900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4BB56A7A-43A7-EBC8-E591-5A304D59169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36712" y="6433823"/>
            <a:ext cx="2025253" cy="367075"/>
          </a:xfrm>
          <a:noFill/>
        </p:spPr>
        <p:txBody>
          <a:bodyPr/>
          <a:lstStyle>
            <a:lvl1pPr marL="0" indent="0" algn="l">
              <a:buNone/>
              <a:defRPr sz="843">
                <a:solidFill>
                  <a:schemeClr val="tx1"/>
                </a:solidFill>
                <a:latin typeface="+mn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title, Company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68C0EE5-7595-B97C-61F7-F69AAADB86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36712" y="5163861"/>
            <a:ext cx="4657725" cy="624364"/>
          </a:xfrm>
          <a:prstGeom prst="rect">
            <a:avLst/>
          </a:prstGeom>
          <a:noFill/>
        </p:spPr>
        <p:txBody>
          <a:bodyPr wrap="square" lIns="0" tIns="0" rIns="0" bIns="0" anchor="b" anchorCtr="0">
            <a:spAutoFit/>
          </a:bodyPr>
          <a:lstStyle>
            <a:lvl1pPr marL="0" indent="0" algn="l">
              <a:buNone/>
              <a:tabLst/>
              <a:defRPr sz="2025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“Quote copy, resize textbox </a:t>
            </a:r>
            <a:r>
              <a:rPr lang="en-US" err="1"/>
              <a:t>recolour</a:t>
            </a:r>
            <a:r>
              <a:rPr lang="en-US"/>
              <a:t> text as required”.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41174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x Image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903F0106-157C-427D-4EE3-058FF2156B3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8" y="2570420"/>
            <a:ext cx="1801338" cy="2284949"/>
          </a:xfrm>
          <a:noFill/>
        </p:spPr>
        <p:txBody>
          <a:bodyPr tIns="144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EC657CC3-F918-1A6E-4F80-19CFDA23FC1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416374" y="2570420"/>
            <a:ext cx="1801338" cy="2284949"/>
          </a:xfrm>
          <a:noFill/>
        </p:spPr>
        <p:txBody>
          <a:bodyPr tIns="144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8D0A983E-8A75-5B03-E6D8-3B461E3D79B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4522887" y="2570420"/>
            <a:ext cx="1802250" cy="2284949"/>
          </a:xfrm>
          <a:noFill/>
        </p:spPr>
        <p:txBody>
          <a:bodyPr tIns="144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2DA8D027-1671-C417-E0C3-5993F02B96D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9861" y="2436676"/>
            <a:ext cx="180163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D7185C1-17ED-4DDA-8D74-3D9B371C3A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416252" y="2436676"/>
            <a:ext cx="180163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C20373E0-93FA-5E07-BE29-2A7CDEAB21F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4522595" y="2436676"/>
            <a:ext cx="1802542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531B205-D3A4-EA26-3CFE-0FB948EE289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09860" y="5118579"/>
            <a:ext cx="1801338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5CD19475-61C5-E508-86C6-A6A43C37FD7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2416236" y="5118579"/>
            <a:ext cx="1801338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BFA0A616-B625-CB56-07F5-2868451F4AE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4522887" y="5118579"/>
            <a:ext cx="1802250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638569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x Images /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903F0106-157C-427D-4EE3-058FF2156B3C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310069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EC657CC3-F918-1A6E-4F80-19CFDA23FC1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1889730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8D0A983E-8A75-5B03-E6D8-3B461E3D79BB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3469391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12" name="Picture Placeholder 15">
            <a:extLst>
              <a:ext uri="{FF2B5EF4-FFF2-40B4-BE49-F238E27FC236}">
                <a16:creationId xmlns:a16="http://schemas.microsoft.com/office/drawing/2014/main" id="{73CB5704-B72F-A122-22D9-327C2FC30431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5049052" y="2570420"/>
            <a:ext cx="1275543" cy="2284949"/>
          </a:xfrm>
          <a:noFill/>
        </p:spPr>
        <p:txBody>
          <a:bodyPr lIns="288000" tIns="144000" rIns="288000" anchor="t" anchorCtr="0"/>
          <a:lstStyle>
            <a:lvl1pPr marL="0" indent="0" algn="ctr">
              <a:buNone/>
              <a:defRPr sz="59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or click icon to insert image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2DA8D027-1671-C417-E0C3-5993F02B96D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09862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D7185C1-17ED-4DDA-8D74-3D9B371C3A6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889523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C20373E0-93FA-5E07-BE29-2A7CDEAB21F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469185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16AEE30E-3916-27B5-D72D-39A00D8F21C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048846" y="2436676"/>
            <a:ext cx="1275750" cy="133745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112"/>
            </a:lvl1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C531B205-D3A4-EA26-3CFE-0FB948EE2890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30986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4" name="Text Placeholder 12">
            <a:extLst>
              <a:ext uri="{FF2B5EF4-FFF2-40B4-BE49-F238E27FC236}">
                <a16:creationId xmlns:a16="http://schemas.microsoft.com/office/drawing/2014/main" id="{5CD19475-61C5-E508-86C6-A6A43C37FD7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88959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BFA0A616-B625-CB56-07F5-2868451F4AE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346932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44E764C5-EE0F-D481-485B-3B14A6A1CFCF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5049052" y="5118579"/>
            <a:ext cx="1275543" cy="2796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95028387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+4 Teams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8575BBD5-17C3-1DCA-C387-5D44672EB054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469183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4150847-1F6F-857E-692F-5C4E2A9E42C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469184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7DA1409-93A0-C554-7ED9-E4C4F2EDDC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469184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7746417C-B9E9-48F3-42E0-5744312D74A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052064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6D08A06-8C27-0CD8-A99D-675CBC22093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5052064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3EF370F-6715-1A9E-C31B-5779E12E9D9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052064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DA05801B-112D-E8CC-61BD-A4834B349AA6}"/>
              </a:ext>
            </a:extLst>
          </p:cNvPr>
          <p:cNvSpPr>
            <a:spLocks noGrp="1"/>
          </p:cNvSpPr>
          <p:nvPr>
            <p:ph type="pic" sz="quarter" idx="46" hasCustomPrompt="1"/>
          </p:nvPr>
        </p:nvSpPr>
        <p:spPr>
          <a:xfrm>
            <a:off x="310068" y="2321252"/>
            <a:ext cx="789750" cy="19880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D98A119-8A13-B65C-1498-57CF1EC991C8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>
          <a:xfrm>
            <a:off x="309861" y="5619640"/>
            <a:ext cx="1275750" cy="2033441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026CE2A2-F93E-B1AA-3611-400C0319FE19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09860" y="45532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7" name="Picture Placeholder 15">
            <a:extLst>
              <a:ext uri="{FF2B5EF4-FFF2-40B4-BE49-F238E27FC236}">
                <a16:creationId xmlns:a16="http://schemas.microsoft.com/office/drawing/2014/main" id="{C124DB5D-11D5-E18C-B3C8-AF86AD1E4C51}"/>
              </a:ext>
            </a:extLst>
          </p:cNvPr>
          <p:cNvSpPr>
            <a:spLocks noGrp="1"/>
          </p:cNvSpPr>
          <p:nvPr>
            <p:ph type="pic" sz="quarter" idx="49" hasCustomPrompt="1"/>
          </p:nvPr>
        </p:nvSpPr>
        <p:spPr>
          <a:xfrm>
            <a:off x="1889730" y="2321252"/>
            <a:ext cx="789750" cy="198802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BFE8DAEC-7AD2-5CC1-3FE9-5DCB967ECE53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1889523" y="45532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71F103AF-A0DA-F7D1-DABC-38F8B9946D24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469183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EC073910-0BCB-B148-CD87-2DBDC042DB9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469184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0391096C-37E5-CDDB-7C98-44F987E40A9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469184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50DC4E27-BAC2-8A31-B3AA-FF1575614782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5052064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85D065AE-0699-C9BB-D780-27C3BE3A2A9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5052064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8FE81E16-B801-AA2F-8DCD-8F5AA1B9990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052064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3FF6A6E9-42A0-7692-13DB-315CDEBD3F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469184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897F3CE4-6AD8-DC5D-E112-48390B92FD4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052064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7" name="Text Placeholder 12">
            <a:extLst>
              <a:ext uri="{FF2B5EF4-FFF2-40B4-BE49-F238E27FC236}">
                <a16:creationId xmlns:a16="http://schemas.microsoft.com/office/drawing/2014/main" id="{465DB172-EA52-68C6-51D1-D92A6077E7ED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309860" y="502193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8" name="Text Placeholder 12">
            <a:extLst>
              <a:ext uri="{FF2B5EF4-FFF2-40B4-BE49-F238E27FC236}">
                <a16:creationId xmlns:a16="http://schemas.microsoft.com/office/drawing/2014/main" id="{FB360039-77C5-A5D7-4360-BC7847A82BB0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1889523" y="502193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D6EC732-A113-2052-5F3D-C31549DD1CE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469184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8CC3C61-40E8-CFD0-A1E0-F7B743AC005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052064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1" name="Text Placeholder 12">
            <a:extLst>
              <a:ext uri="{FF2B5EF4-FFF2-40B4-BE49-F238E27FC236}">
                <a16:creationId xmlns:a16="http://schemas.microsoft.com/office/drawing/2014/main" id="{70F98EAF-C679-0B0F-8CF9-2B6386737BCC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>
          <a:xfrm>
            <a:off x="1889523" y="5619640"/>
            <a:ext cx="1275750" cy="2033441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8293858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x Prof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71EE65-26EE-B181-C60C-77234227C28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522888" y="8989093"/>
            <a:ext cx="1852016" cy="30571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DD441-95E6-955E-8A17-BE1B5185D4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472237" y="8989092"/>
            <a:ext cx="121500" cy="30570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A7FC2C0-CC0A-6C80-94BA-87548331CA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9861" y="522251"/>
            <a:ext cx="6015275" cy="3566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Header avenir demi</a:t>
            </a:r>
            <a:endParaRPr lang="en-GB"/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0D280ED2-2546-B928-49AE-06D36B7707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9861" y="1064886"/>
            <a:ext cx="6015275" cy="47714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ct val="90000"/>
              </a:lnSpc>
              <a:buNone/>
              <a:defRPr sz="1125"/>
            </a:lvl1pPr>
          </a:lstStyle>
          <a:p>
            <a:pPr lvl="0"/>
            <a:r>
              <a:rPr lang="en-US"/>
              <a:t>Subhead avenir pro 20pt</a:t>
            </a:r>
            <a:endParaRPr lang="en-GB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8575BBD5-17C3-1DCA-C387-5D44672EB054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309861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C4150847-1F6F-857E-692F-5C4E2A9E42CE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309862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97DA1409-93A0-C554-7ED9-E4C4F2EDDC2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09862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3" name="Picture Placeholder 15">
            <a:extLst>
              <a:ext uri="{FF2B5EF4-FFF2-40B4-BE49-F238E27FC236}">
                <a16:creationId xmlns:a16="http://schemas.microsoft.com/office/drawing/2014/main" id="{7746417C-B9E9-48F3-42E0-5744312D74A8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1892742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96D08A06-8C27-0CD8-A99D-675CBC220935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892742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3EF370F-6715-1A9E-C31B-5779E12E9D9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892742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9" name="Picture Placeholder 15">
            <a:extLst>
              <a:ext uri="{FF2B5EF4-FFF2-40B4-BE49-F238E27FC236}">
                <a16:creationId xmlns:a16="http://schemas.microsoft.com/office/drawing/2014/main" id="{71F103AF-A0DA-F7D1-DABC-38F8B9946D24}"/>
              </a:ext>
            </a:extLst>
          </p:cNvPr>
          <p:cNvSpPr>
            <a:spLocks noGrp="1"/>
          </p:cNvSpPr>
          <p:nvPr>
            <p:ph type="pic" sz="quarter" idx="51" hasCustomPrompt="1"/>
          </p:nvPr>
        </p:nvSpPr>
        <p:spPr>
          <a:xfrm>
            <a:off x="309861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EC073910-0BCB-B148-CD87-2DBDC042DB9A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09862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1" name="Text Placeholder 12">
            <a:extLst>
              <a:ext uri="{FF2B5EF4-FFF2-40B4-BE49-F238E27FC236}">
                <a16:creationId xmlns:a16="http://schemas.microsoft.com/office/drawing/2014/main" id="{0391096C-37E5-CDDB-7C98-44F987E40A99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309862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2" name="Picture Placeholder 15">
            <a:extLst>
              <a:ext uri="{FF2B5EF4-FFF2-40B4-BE49-F238E27FC236}">
                <a16:creationId xmlns:a16="http://schemas.microsoft.com/office/drawing/2014/main" id="{50DC4E27-BAC2-8A31-B3AA-FF1575614782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1892742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33" name="Text Placeholder 12">
            <a:extLst>
              <a:ext uri="{FF2B5EF4-FFF2-40B4-BE49-F238E27FC236}">
                <a16:creationId xmlns:a16="http://schemas.microsoft.com/office/drawing/2014/main" id="{85D065AE-0699-C9BB-D780-27C3BE3A2A95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>
          <a:xfrm>
            <a:off x="1892742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34" name="Text Placeholder 12">
            <a:extLst>
              <a:ext uri="{FF2B5EF4-FFF2-40B4-BE49-F238E27FC236}">
                <a16:creationId xmlns:a16="http://schemas.microsoft.com/office/drawing/2014/main" id="{8FE81E16-B801-AA2F-8DCD-8F5AA1B9990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1892742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35" name="Text Placeholder 12">
            <a:extLst>
              <a:ext uri="{FF2B5EF4-FFF2-40B4-BE49-F238E27FC236}">
                <a16:creationId xmlns:a16="http://schemas.microsoft.com/office/drawing/2014/main" id="{3FF6A6E9-42A0-7692-13DB-315CDEBD3F10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309862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6" name="Text Placeholder 12">
            <a:extLst>
              <a:ext uri="{FF2B5EF4-FFF2-40B4-BE49-F238E27FC236}">
                <a16:creationId xmlns:a16="http://schemas.microsoft.com/office/drawing/2014/main" id="{897F3CE4-6AD8-DC5D-E112-48390B92FD4D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1892742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39" name="Text Placeholder 12">
            <a:extLst>
              <a:ext uri="{FF2B5EF4-FFF2-40B4-BE49-F238E27FC236}">
                <a16:creationId xmlns:a16="http://schemas.microsoft.com/office/drawing/2014/main" id="{3D6EC732-A113-2052-5F3D-C31549DD1CE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309862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0" name="Text Placeholder 12">
            <a:extLst>
              <a:ext uri="{FF2B5EF4-FFF2-40B4-BE49-F238E27FC236}">
                <a16:creationId xmlns:a16="http://schemas.microsoft.com/office/drawing/2014/main" id="{88CC3C61-40E8-CFD0-A1E0-F7B743AC005B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892742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5" name="Picture Placeholder 15">
            <a:extLst>
              <a:ext uri="{FF2B5EF4-FFF2-40B4-BE49-F238E27FC236}">
                <a16:creationId xmlns:a16="http://schemas.microsoft.com/office/drawing/2014/main" id="{579F519F-FF28-E95A-90FD-8ED476302122}"/>
              </a:ext>
            </a:extLst>
          </p:cNvPr>
          <p:cNvSpPr>
            <a:spLocks noGrp="1"/>
          </p:cNvSpPr>
          <p:nvPr>
            <p:ph type="pic" sz="quarter" idx="65" hasCustomPrompt="1"/>
          </p:nvPr>
        </p:nvSpPr>
        <p:spPr>
          <a:xfrm>
            <a:off x="3469184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DFB7F73-2CDA-0D25-68DB-68D4065E2EFB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>
          <a:xfrm>
            <a:off x="3469185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EEB2D7DD-C214-FC47-587A-A689E46CA317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3469185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12" name="Picture Placeholder 15">
            <a:extLst>
              <a:ext uri="{FF2B5EF4-FFF2-40B4-BE49-F238E27FC236}">
                <a16:creationId xmlns:a16="http://schemas.microsoft.com/office/drawing/2014/main" id="{A16AFFED-3679-EC6F-38E4-BB141B3DC4A0}"/>
              </a:ext>
            </a:extLst>
          </p:cNvPr>
          <p:cNvSpPr>
            <a:spLocks noGrp="1"/>
          </p:cNvSpPr>
          <p:nvPr>
            <p:ph type="pic" sz="quarter" idx="68" hasCustomPrompt="1"/>
          </p:nvPr>
        </p:nvSpPr>
        <p:spPr>
          <a:xfrm>
            <a:off x="5052771" y="179828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61B398F2-4320-2608-763F-19F2EAD3DF7D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>
          <a:xfrm>
            <a:off x="5052771" y="4345106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26B44F3-03D8-5E28-57CB-031C8BA36E3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052771" y="327339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1" name="Picture Placeholder 15">
            <a:extLst>
              <a:ext uri="{FF2B5EF4-FFF2-40B4-BE49-F238E27FC236}">
                <a16:creationId xmlns:a16="http://schemas.microsoft.com/office/drawing/2014/main" id="{40DA321B-E9DB-5413-41F7-007CC6996CC5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3469184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E80292A4-F3B1-05FF-D679-13BCF59C7C94}"/>
              </a:ext>
            </a:extLst>
          </p:cNvPr>
          <p:cNvSpPr>
            <a:spLocks noGrp="1"/>
          </p:cNvSpPr>
          <p:nvPr>
            <p:ph type="body" sz="quarter" idx="72"/>
          </p:nvPr>
        </p:nvSpPr>
        <p:spPr>
          <a:xfrm>
            <a:off x="3469185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9AB4C234-EBBC-75A7-2F01-97E082284DF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3469185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24" name="Picture Placeholder 15">
            <a:extLst>
              <a:ext uri="{FF2B5EF4-FFF2-40B4-BE49-F238E27FC236}">
                <a16:creationId xmlns:a16="http://schemas.microsoft.com/office/drawing/2014/main" id="{D7DCA51C-09C7-C83C-64D8-CE36012B9682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052771" y="5367366"/>
            <a:ext cx="506250" cy="127437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tIns="0" anchor="ctr" anchorCtr="0"/>
          <a:lstStyle>
            <a:lvl1pPr marL="0" indent="0" algn="ctr">
              <a:buNone/>
              <a:defRPr sz="562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/>
              <a:t>insert profile pic</a:t>
            </a:r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28E7888C-B313-A876-D19E-25E7127C1E4E}"/>
              </a:ext>
            </a:extLst>
          </p:cNvPr>
          <p:cNvSpPr>
            <a:spLocks noGrp="1"/>
          </p:cNvSpPr>
          <p:nvPr>
            <p:ph type="body" sz="quarter" idx="75"/>
          </p:nvPr>
        </p:nvSpPr>
        <p:spPr>
          <a:xfrm>
            <a:off x="5052771" y="7914185"/>
            <a:ext cx="1275750" cy="764273"/>
          </a:xfrm>
        </p:spPr>
        <p:txBody>
          <a:bodyPr/>
          <a:lstStyle>
            <a:lvl1pPr marL="80998" indent="-80998">
              <a:spcBef>
                <a:spcPts val="169"/>
              </a:spcBef>
              <a:defRPr sz="675"/>
            </a:lvl1pPr>
            <a:lvl2pPr marL="161996" indent="-80998">
              <a:spcBef>
                <a:spcPts val="169"/>
              </a:spcBef>
              <a:defRPr sz="675"/>
            </a:lvl2pPr>
            <a:lvl3pPr marL="242995" indent="-80998">
              <a:spcBef>
                <a:spcPts val="337"/>
              </a:spcBef>
              <a:defRPr sz="675"/>
            </a:lvl3pPr>
            <a:lvl4pPr marL="323993" indent="-80998">
              <a:spcBef>
                <a:spcPts val="337"/>
              </a:spcBef>
              <a:buClr>
                <a:schemeClr val="accent1"/>
              </a:buClr>
              <a:defRPr sz="675"/>
            </a:lvl4pPr>
            <a:lvl5pPr marL="404991" indent="-80998">
              <a:spcBef>
                <a:spcPts val="337"/>
              </a:spcBef>
              <a:buClr>
                <a:schemeClr val="accent1"/>
              </a:buClr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A7460C6C-C808-196C-F5E0-454921820765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052771" y="6842473"/>
            <a:ext cx="1275750" cy="382550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1013">
                <a:solidFill>
                  <a:schemeClr val="accent2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Forename Surname</a:t>
            </a:r>
          </a:p>
        </p:txBody>
      </p:sp>
      <p:sp>
        <p:nvSpPr>
          <p:cNvPr id="42" name="Text Placeholder 12">
            <a:extLst>
              <a:ext uri="{FF2B5EF4-FFF2-40B4-BE49-F238E27FC236}">
                <a16:creationId xmlns:a16="http://schemas.microsoft.com/office/drawing/2014/main" id="{B770DFBB-C159-C249-725B-DC15A247A24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3469185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10A5C412-5937-A2B1-0F24-356981AA64A4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5052771" y="3742038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B47DFAEF-1925-0117-D75F-D223750DD5F5}"/>
              </a:ext>
            </a:extLst>
          </p:cNvPr>
          <p:cNvSpPr>
            <a:spLocks noGrp="1"/>
          </p:cNvSpPr>
          <p:nvPr>
            <p:ph type="body" sz="quarter" idx="79" hasCustomPrompt="1"/>
          </p:nvPr>
        </p:nvSpPr>
        <p:spPr>
          <a:xfrm>
            <a:off x="3469185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  <p:sp>
        <p:nvSpPr>
          <p:cNvPr id="45" name="Text Placeholder 12">
            <a:extLst>
              <a:ext uri="{FF2B5EF4-FFF2-40B4-BE49-F238E27FC236}">
                <a16:creationId xmlns:a16="http://schemas.microsoft.com/office/drawing/2014/main" id="{89BF951E-99C3-2209-D30F-3BEFE1C9319C}"/>
              </a:ext>
            </a:extLst>
          </p:cNvPr>
          <p:cNvSpPr>
            <a:spLocks noGrp="1"/>
          </p:cNvSpPr>
          <p:nvPr>
            <p:ph type="body" sz="quarter" idx="80" hasCustomPrompt="1"/>
          </p:nvPr>
        </p:nvSpPr>
        <p:spPr>
          <a:xfrm>
            <a:off x="5052771" y="7311119"/>
            <a:ext cx="1275750" cy="345078"/>
          </a:xfrm>
        </p:spPr>
        <p:txBody>
          <a:bodyPr anchor="b" anchorCtr="0"/>
          <a:lstStyle>
            <a:lvl1pPr marL="0" indent="0" algn="l">
              <a:lnSpc>
                <a:spcPct val="85000"/>
              </a:lnSpc>
              <a:buNone/>
              <a:defRPr sz="675">
                <a:solidFill>
                  <a:schemeClr val="tx1"/>
                </a:solidFill>
                <a:latin typeface="+mj-lt"/>
              </a:defRPr>
            </a:lvl1pPr>
            <a:lvl2pPr marL="101248" indent="0" algn="ctr">
              <a:buNone/>
              <a:defRPr sz="1013">
                <a:solidFill>
                  <a:schemeClr val="bg1"/>
                </a:solidFill>
              </a:defRPr>
            </a:lvl2pPr>
            <a:lvl3pPr marL="202496" indent="0" algn="ctr">
              <a:buNone/>
              <a:defRPr sz="1013">
                <a:solidFill>
                  <a:schemeClr val="bg1"/>
                </a:solidFill>
              </a:defRPr>
            </a:lvl3pPr>
            <a:lvl4pPr marL="0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4pPr>
            <a:lvl5pPr marL="101248" indent="0" algn="ctr">
              <a:buClr>
                <a:schemeClr val="tx1"/>
              </a:buClr>
              <a:buNone/>
              <a:defRPr sz="1013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goes here</a:t>
            </a:r>
          </a:p>
        </p:txBody>
      </p:sp>
    </p:spTree>
    <p:extLst>
      <p:ext uri="{BB962C8B-B14F-4D97-AF65-F5344CB8AC3E}">
        <p14:creationId xmlns:p14="http://schemas.microsoft.com/office/powerpoint/2010/main" val="20888739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attern - 1 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1FF9049-5E28-324A-C127-89A520ECE3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25" y="1434"/>
            <a:ext cx="6855975" cy="9707871"/>
          </a:xfrm>
          <a:prstGeom prst="rect">
            <a:avLst/>
          </a:prstGeom>
        </p:spPr>
      </p:pic>
      <p:grpSp>
        <p:nvGrpSpPr>
          <p:cNvPr id="6" name="Graphic 13">
            <a:extLst>
              <a:ext uri="{FF2B5EF4-FFF2-40B4-BE49-F238E27FC236}">
                <a16:creationId xmlns:a16="http://schemas.microsoft.com/office/drawing/2014/main" id="{D52C985B-47D7-433E-A866-3C0AB39DE64B}"/>
              </a:ext>
            </a:extLst>
          </p:cNvPr>
          <p:cNvGrpSpPr/>
          <p:nvPr userDrawn="1"/>
        </p:nvGrpSpPr>
        <p:grpSpPr>
          <a:xfrm>
            <a:off x="3327994" y="526001"/>
            <a:ext cx="192089" cy="532742"/>
            <a:chOff x="5408631" y="362875"/>
            <a:chExt cx="214296" cy="236100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51CBA01-B8A4-42BF-DAC5-B83D0B7BC3FC}"/>
                </a:ext>
              </a:extLst>
            </p:cNvPr>
            <p:cNvSpPr/>
            <p:nvPr/>
          </p:nvSpPr>
          <p:spPr>
            <a:xfrm>
              <a:off x="5474917" y="481070"/>
              <a:ext cx="147913" cy="117904"/>
            </a:xfrm>
            <a:custGeom>
              <a:avLst/>
              <a:gdLst>
                <a:gd name="connsiteX0" fmla="*/ 97 w 147913"/>
                <a:gd name="connsiteY0" fmla="*/ 68342 h 117904"/>
                <a:gd name="connsiteX1" fmla="*/ 14036 w 147913"/>
                <a:gd name="connsiteY1" fmla="*/ 98061 h 117904"/>
                <a:gd name="connsiteX2" fmla="*/ 27105 w 147913"/>
                <a:gd name="connsiteY2" fmla="*/ 117905 h 117904"/>
                <a:gd name="connsiteX3" fmla="*/ 147913 w 147913"/>
                <a:gd name="connsiteY3" fmla="*/ 48111 h 117904"/>
                <a:gd name="connsiteX4" fmla="*/ 118486 w 147913"/>
                <a:gd name="connsiteY4" fmla="*/ 0 h 117904"/>
                <a:gd name="connsiteX5" fmla="*/ 0 w 147913"/>
                <a:gd name="connsiteY5" fmla="*/ 68536 h 117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7913" h="117904">
                  <a:moveTo>
                    <a:pt x="97" y="68342"/>
                  </a:moveTo>
                  <a:cubicBezTo>
                    <a:pt x="3872" y="78506"/>
                    <a:pt x="8519" y="88477"/>
                    <a:pt x="14036" y="98061"/>
                  </a:cubicBezTo>
                  <a:cubicBezTo>
                    <a:pt x="18005" y="104933"/>
                    <a:pt x="22361" y="111516"/>
                    <a:pt x="27105" y="117905"/>
                  </a:cubicBezTo>
                  <a:cubicBezTo>
                    <a:pt x="73957" y="106386"/>
                    <a:pt x="115582" y="81798"/>
                    <a:pt x="147913" y="48111"/>
                  </a:cubicBezTo>
                  <a:cubicBezTo>
                    <a:pt x="140460" y="30589"/>
                    <a:pt x="130489" y="14424"/>
                    <a:pt x="118486" y="0"/>
                  </a:cubicBezTo>
                  <a:cubicBezTo>
                    <a:pt x="89058" y="35526"/>
                    <a:pt x="47336" y="60501"/>
                    <a:pt x="0" y="68536"/>
                  </a:cubicBezTo>
                  <a:close/>
                </a:path>
              </a:pathLst>
            </a:custGeom>
            <a:grpFill/>
            <a:ln w="96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5143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BCC4840-F4D7-AF6C-7D05-F1207870A5E0}"/>
                </a:ext>
              </a:extLst>
            </p:cNvPr>
            <p:cNvSpPr/>
            <p:nvPr/>
          </p:nvSpPr>
          <p:spPr>
            <a:xfrm>
              <a:off x="5475014" y="362875"/>
              <a:ext cx="147913" cy="118098"/>
            </a:xfrm>
            <a:custGeom>
              <a:avLst/>
              <a:gdLst>
                <a:gd name="connsiteX0" fmla="*/ 27008 w 147913"/>
                <a:gd name="connsiteY0" fmla="*/ 0 h 118098"/>
                <a:gd name="connsiteX1" fmla="*/ 0 w 147913"/>
                <a:gd name="connsiteY1" fmla="*/ 49563 h 118098"/>
                <a:gd name="connsiteX2" fmla="*/ 118486 w 147913"/>
                <a:gd name="connsiteY2" fmla="*/ 118099 h 118098"/>
                <a:gd name="connsiteX3" fmla="*/ 147913 w 147913"/>
                <a:gd name="connsiteY3" fmla="*/ 69988 h 118098"/>
                <a:gd name="connsiteX4" fmla="*/ 27008 w 147913"/>
                <a:gd name="connsiteY4" fmla="*/ 0 h 118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913" h="118098">
                  <a:moveTo>
                    <a:pt x="27008" y="0"/>
                  </a:moveTo>
                  <a:cubicBezTo>
                    <a:pt x="15779" y="15004"/>
                    <a:pt x="6679" y="31654"/>
                    <a:pt x="0" y="49563"/>
                  </a:cubicBezTo>
                  <a:cubicBezTo>
                    <a:pt x="47433" y="57597"/>
                    <a:pt x="89058" y="82572"/>
                    <a:pt x="118486" y="118099"/>
                  </a:cubicBezTo>
                  <a:cubicBezTo>
                    <a:pt x="130489" y="103675"/>
                    <a:pt x="140460" y="87412"/>
                    <a:pt x="147913" y="69988"/>
                  </a:cubicBezTo>
                  <a:cubicBezTo>
                    <a:pt x="115582" y="36107"/>
                    <a:pt x="73860" y="11519"/>
                    <a:pt x="27008" y="0"/>
                  </a:cubicBezTo>
                  <a:close/>
                </a:path>
              </a:pathLst>
            </a:custGeom>
            <a:grpFill/>
            <a:ln w="96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5143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1B78DFB-CACF-8A93-6F50-4B852508181E}"/>
                </a:ext>
              </a:extLst>
            </p:cNvPr>
            <p:cNvSpPr/>
            <p:nvPr/>
          </p:nvSpPr>
          <p:spPr>
            <a:xfrm>
              <a:off x="5408631" y="409727"/>
              <a:ext cx="66383" cy="142589"/>
            </a:xfrm>
            <a:custGeom>
              <a:avLst/>
              <a:gdLst>
                <a:gd name="connsiteX0" fmla="*/ 66383 w 66383"/>
                <a:gd name="connsiteY0" fmla="*/ 139685 h 142589"/>
                <a:gd name="connsiteX1" fmla="*/ 60769 w 66383"/>
                <a:gd name="connsiteY1" fmla="*/ 20328 h 142589"/>
                <a:gd name="connsiteX2" fmla="*/ 66383 w 66383"/>
                <a:gd name="connsiteY2" fmla="*/ 2710 h 142589"/>
                <a:gd name="connsiteX3" fmla="*/ 33567 w 66383"/>
                <a:gd name="connsiteY3" fmla="*/ 0 h 142589"/>
                <a:gd name="connsiteX4" fmla="*/ 9948 w 66383"/>
                <a:gd name="connsiteY4" fmla="*/ 1452 h 142589"/>
                <a:gd name="connsiteX5" fmla="*/ 9948 w 66383"/>
                <a:gd name="connsiteY5" fmla="*/ 141137 h 142589"/>
                <a:gd name="connsiteX6" fmla="*/ 33567 w 66383"/>
                <a:gd name="connsiteY6" fmla="*/ 142589 h 142589"/>
                <a:gd name="connsiteX7" fmla="*/ 66383 w 66383"/>
                <a:gd name="connsiteY7" fmla="*/ 139879 h 1425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383" h="142589">
                  <a:moveTo>
                    <a:pt x="66383" y="139685"/>
                  </a:moveTo>
                  <a:cubicBezTo>
                    <a:pt x="52153" y="101642"/>
                    <a:pt x="50024" y="60308"/>
                    <a:pt x="60769" y="20328"/>
                  </a:cubicBezTo>
                  <a:cubicBezTo>
                    <a:pt x="62414" y="14327"/>
                    <a:pt x="64254" y="8422"/>
                    <a:pt x="66383" y="2710"/>
                  </a:cubicBezTo>
                  <a:cubicBezTo>
                    <a:pt x="55735" y="871"/>
                    <a:pt x="44796" y="0"/>
                    <a:pt x="33567" y="0"/>
                  </a:cubicBezTo>
                  <a:cubicBezTo>
                    <a:pt x="25630" y="0"/>
                    <a:pt x="17692" y="484"/>
                    <a:pt x="9948" y="1452"/>
                  </a:cubicBezTo>
                  <a:cubicBezTo>
                    <a:pt x="-3024" y="46368"/>
                    <a:pt x="-3605" y="94769"/>
                    <a:pt x="9948" y="141137"/>
                  </a:cubicBezTo>
                  <a:cubicBezTo>
                    <a:pt x="17692" y="142105"/>
                    <a:pt x="25533" y="142589"/>
                    <a:pt x="33567" y="142589"/>
                  </a:cubicBezTo>
                  <a:cubicBezTo>
                    <a:pt x="44700" y="142589"/>
                    <a:pt x="55735" y="141621"/>
                    <a:pt x="66383" y="139879"/>
                  </a:cubicBezTo>
                  <a:close/>
                </a:path>
              </a:pathLst>
            </a:custGeom>
            <a:grpFill/>
            <a:ln w="965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51433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4C6DD403-4D79-7A8B-97FC-8A42C02702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36712" y="3540475"/>
            <a:ext cx="5184577" cy="1458635"/>
          </a:xfrm>
          <a:prstGeom prst="rect">
            <a:avLst/>
          </a:prstGeom>
        </p:spPr>
        <p:txBody>
          <a:bodyPr lIns="0" tIns="36000" rIns="0" bIns="0" anchor="b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2025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Section break one line</a:t>
            </a:r>
          </a:p>
        </p:txBody>
      </p:sp>
      <p:sp>
        <p:nvSpPr>
          <p:cNvPr id="39" name="Text Placeholder 9">
            <a:extLst>
              <a:ext uri="{FF2B5EF4-FFF2-40B4-BE49-F238E27FC236}">
                <a16:creationId xmlns:a16="http://schemas.microsoft.com/office/drawing/2014/main" id="{41718DC0-4644-0FF2-8F4A-B6CD6022D8C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6712" y="5181059"/>
            <a:ext cx="5182608" cy="398883"/>
          </a:xfrm>
          <a:prstGeom prst="rect">
            <a:avLst/>
          </a:prstGeom>
        </p:spPr>
        <p:txBody>
          <a:bodyPr lIns="0" tIns="36000" rIns="0" bIns="0" anchor="t" anchorCtr="0">
            <a:noAutofit/>
          </a:bodyPr>
          <a:lstStyle>
            <a:lvl1pPr marL="0" indent="0" algn="ctr">
              <a:lnSpc>
                <a:spcPct val="85000"/>
              </a:lnSpc>
              <a:buNone/>
              <a:defRPr sz="1125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Section break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32987540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ingle image - 1 line only - Mi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5A9F699-FBE8-5E26-87B2-A3B72BB23DD8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0" y="0"/>
            <a:ext cx="6858000" cy="9710738"/>
          </a:xfrm>
          <a:custGeom>
            <a:avLst/>
            <a:gdLst>
              <a:gd name="connsiteX0" fmla="*/ 6507632 w 12192000"/>
              <a:gd name="connsiteY0" fmla="*/ 621943 h 6858000"/>
              <a:gd name="connsiteX1" fmla="*/ 6507632 w 12192000"/>
              <a:gd name="connsiteY1" fmla="*/ 632251 h 6858000"/>
              <a:gd name="connsiteX2" fmla="*/ 6507519 w 12192000"/>
              <a:gd name="connsiteY2" fmla="*/ 632363 h 6858000"/>
              <a:gd name="connsiteX3" fmla="*/ 6479732 w 12192000"/>
              <a:gd name="connsiteY3" fmla="*/ 657686 h 6858000"/>
              <a:gd name="connsiteX4" fmla="*/ 6459451 w 12192000"/>
              <a:gd name="connsiteY4" fmla="*/ 640767 h 6858000"/>
              <a:gd name="connsiteX5" fmla="*/ 6479732 w 12192000"/>
              <a:gd name="connsiteY5" fmla="*/ 625080 h 6858000"/>
              <a:gd name="connsiteX6" fmla="*/ 6495082 w 12192000"/>
              <a:gd name="connsiteY6" fmla="*/ 625080 h 6858000"/>
              <a:gd name="connsiteX7" fmla="*/ 6507632 w 12192000"/>
              <a:gd name="connsiteY7" fmla="*/ 621943 h 6858000"/>
              <a:gd name="connsiteX8" fmla="*/ 6016868 w 12192000"/>
              <a:gd name="connsiteY8" fmla="*/ 621943 h 6858000"/>
              <a:gd name="connsiteX9" fmla="*/ 6016868 w 12192000"/>
              <a:gd name="connsiteY9" fmla="*/ 632251 h 6858000"/>
              <a:gd name="connsiteX10" fmla="*/ 6016756 w 12192000"/>
              <a:gd name="connsiteY10" fmla="*/ 632363 h 6858000"/>
              <a:gd name="connsiteX11" fmla="*/ 5988968 w 12192000"/>
              <a:gd name="connsiteY11" fmla="*/ 657686 h 6858000"/>
              <a:gd name="connsiteX12" fmla="*/ 5968687 w 12192000"/>
              <a:gd name="connsiteY12" fmla="*/ 640767 h 6858000"/>
              <a:gd name="connsiteX13" fmla="*/ 5988968 w 12192000"/>
              <a:gd name="connsiteY13" fmla="*/ 625080 h 6858000"/>
              <a:gd name="connsiteX14" fmla="*/ 6004318 w 12192000"/>
              <a:gd name="connsiteY14" fmla="*/ 625080 h 6858000"/>
              <a:gd name="connsiteX15" fmla="*/ 6016868 w 12192000"/>
              <a:gd name="connsiteY15" fmla="*/ 621943 h 6858000"/>
              <a:gd name="connsiteX16" fmla="*/ 6742566 w 12192000"/>
              <a:gd name="connsiteY16" fmla="*/ 570401 h 6858000"/>
              <a:gd name="connsiteX17" fmla="*/ 6774163 w 12192000"/>
              <a:gd name="connsiteY17" fmla="*/ 596620 h 6858000"/>
              <a:gd name="connsiteX18" fmla="*/ 6710072 w 12192000"/>
              <a:gd name="connsiteY18" fmla="*/ 596620 h 6858000"/>
              <a:gd name="connsiteX19" fmla="*/ 6742566 w 12192000"/>
              <a:gd name="connsiteY19" fmla="*/ 570401 h 6858000"/>
              <a:gd name="connsiteX20" fmla="*/ 6265723 w 12192000"/>
              <a:gd name="connsiteY20" fmla="*/ 540373 h 6858000"/>
              <a:gd name="connsiteX21" fmla="*/ 6314463 w 12192000"/>
              <a:gd name="connsiteY21" fmla="*/ 683569 h 6858000"/>
              <a:gd name="connsiteX22" fmla="*/ 6364772 w 12192000"/>
              <a:gd name="connsiteY22" fmla="*/ 683569 h 6858000"/>
              <a:gd name="connsiteX23" fmla="*/ 6415754 w 12192000"/>
              <a:gd name="connsiteY23" fmla="*/ 540373 h 6858000"/>
              <a:gd name="connsiteX24" fmla="*/ 6372952 w 12192000"/>
              <a:gd name="connsiteY24" fmla="*/ 540373 h 6858000"/>
              <a:gd name="connsiteX25" fmla="*/ 6340458 w 12192000"/>
              <a:gd name="connsiteY25" fmla="*/ 639759 h 6858000"/>
              <a:gd name="connsiteX26" fmla="*/ 6340346 w 12192000"/>
              <a:gd name="connsiteY26" fmla="*/ 639759 h 6858000"/>
              <a:gd name="connsiteX27" fmla="*/ 6309757 w 12192000"/>
              <a:gd name="connsiteY27" fmla="*/ 540373 h 6858000"/>
              <a:gd name="connsiteX28" fmla="*/ 6188411 w 12192000"/>
              <a:gd name="connsiteY28" fmla="*/ 540373 h 6858000"/>
              <a:gd name="connsiteX29" fmla="*/ 6188411 w 12192000"/>
              <a:gd name="connsiteY29" fmla="*/ 574771 h 6858000"/>
              <a:gd name="connsiteX30" fmla="*/ 6208467 w 12192000"/>
              <a:gd name="connsiteY30" fmla="*/ 574771 h 6858000"/>
              <a:gd name="connsiteX31" fmla="*/ 6208467 w 12192000"/>
              <a:gd name="connsiteY31" fmla="*/ 683569 h 6858000"/>
              <a:gd name="connsiteX32" fmla="*/ 6249028 w 12192000"/>
              <a:gd name="connsiteY32" fmla="*/ 683569 h 6858000"/>
              <a:gd name="connsiteX33" fmla="*/ 6249028 w 12192000"/>
              <a:gd name="connsiteY33" fmla="*/ 540373 h 6858000"/>
              <a:gd name="connsiteX34" fmla="*/ 6158158 w 12192000"/>
              <a:gd name="connsiteY34" fmla="*/ 538580 h 6858000"/>
              <a:gd name="connsiteX35" fmla="*/ 6120958 w 12192000"/>
              <a:gd name="connsiteY35" fmla="*/ 563230 h 6858000"/>
              <a:gd name="connsiteX36" fmla="*/ 6120958 w 12192000"/>
              <a:gd name="connsiteY36" fmla="*/ 540373 h 6858000"/>
              <a:gd name="connsiteX37" fmla="*/ 6081518 w 12192000"/>
              <a:gd name="connsiteY37" fmla="*/ 540373 h 6858000"/>
              <a:gd name="connsiteX38" fmla="*/ 6081518 w 12192000"/>
              <a:gd name="connsiteY38" fmla="*/ 683569 h 6858000"/>
              <a:gd name="connsiteX39" fmla="*/ 6122191 w 12192000"/>
              <a:gd name="connsiteY39" fmla="*/ 683569 h 6858000"/>
              <a:gd name="connsiteX40" fmla="*/ 6122191 w 12192000"/>
              <a:gd name="connsiteY40" fmla="*/ 615108 h 6858000"/>
              <a:gd name="connsiteX41" fmla="*/ 6152219 w 12192000"/>
              <a:gd name="connsiteY41" fmla="*/ 580374 h 6858000"/>
              <a:gd name="connsiteX42" fmla="*/ 6169363 w 12192000"/>
              <a:gd name="connsiteY42" fmla="*/ 580374 h 6858000"/>
              <a:gd name="connsiteX43" fmla="*/ 6169363 w 12192000"/>
              <a:gd name="connsiteY43" fmla="*/ 539813 h 6858000"/>
              <a:gd name="connsiteX44" fmla="*/ 6158158 w 12192000"/>
              <a:gd name="connsiteY44" fmla="*/ 538580 h 6858000"/>
              <a:gd name="connsiteX45" fmla="*/ 6742678 w 12192000"/>
              <a:gd name="connsiteY45" fmla="*/ 536787 h 6858000"/>
              <a:gd name="connsiteX46" fmla="*/ 6668279 w 12192000"/>
              <a:gd name="connsiteY46" fmla="*/ 612083 h 6858000"/>
              <a:gd name="connsiteX47" fmla="*/ 6743350 w 12192000"/>
              <a:gd name="connsiteY47" fmla="*/ 687378 h 6858000"/>
              <a:gd name="connsiteX48" fmla="*/ 6814948 w 12192000"/>
              <a:gd name="connsiteY48" fmla="*/ 642335 h 6858000"/>
              <a:gd name="connsiteX49" fmla="*/ 6772707 w 12192000"/>
              <a:gd name="connsiteY49" fmla="*/ 637966 h 6858000"/>
              <a:gd name="connsiteX50" fmla="*/ 6743910 w 12192000"/>
              <a:gd name="connsiteY50" fmla="*/ 652644 h 6858000"/>
              <a:gd name="connsiteX51" fmla="*/ 6711081 w 12192000"/>
              <a:gd name="connsiteY51" fmla="*/ 623848 h 6858000"/>
              <a:gd name="connsiteX52" fmla="*/ 6817637 w 12192000"/>
              <a:gd name="connsiteY52" fmla="*/ 623848 h 6858000"/>
              <a:gd name="connsiteX53" fmla="*/ 6817749 w 12192000"/>
              <a:gd name="connsiteY53" fmla="*/ 623960 h 6858000"/>
              <a:gd name="connsiteX54" fmla="*/ 6817749 w 12192000"/>
              <a:gd name="connsiteY54" fmla="*/ 622391 h 6858000"/>
              <a:gd name="connsiteX55" fmla="*/ 6742678 w 12192000"/>
              <a:gd name="connsiteY55" fmla="*/ 536787 h 6858000"/>
              <a:gd name="connsiteX56" fmla="*/ 6486119 w 12192000"/>
              <a:gd name="connsiteY56" fmla="*/ 536675 h 6858000"/>
              <a:gd name="connsiteX57" fmla="*/ 6424829 w 12192000"/>
              <a:gd name="connsiteY57" fmla="*/ 554154 h 6858000"/>
              <a:gd name="connsiteX58" fmla="*/ 6440740 w 12192000"/>
              <a:gd name="connsiteY58" fmla="*/ 584743 h 6858000"/>
              <a:gd name="connsiteX59" fmla="*/ 6483878 w 12192000"/>
              <a:gd name="connsiteY59" fmla="*/ 571298 h 6858000"/>
              <a:gd name="connsiteX60" fmla="*/ 6507632 w 12192000"/>
              <a:gd name="connsiteY60" fmla="*/ 588217 h 6858000"/>
              <a:gd name="connsiteX61" fmla="*/ 6507632 w 12192000"/>
              <a:gd name="connsiteY61" fmla="*/ 588329 h 6858000"/>
              <a:gd name="connsiteX62" fmla="*/ 6507632 w 12192000"/>
              <a:gd name="connsiteY62" fmla="*/ 589897 h 6858000"/>
              <a:gd name="connsiteX63" fmla="*/ 6497659 w 12192000"/>
              <a:gd name="connsiteY63" fmla="*/ 598301 h 6858000"/>
              <a:gd name="connsiteX64" fmla="*/ 6469536 w 12192000"/>
              <a:gd name="connsiteY64" fmla="*/ 598301 h 6858000"/>
              <a:gd name="connsiteX65" fmla="*/ 6417658 w 12192000"/>
              <a:gd name="connsiteY65" fmla="*/ 642335 h 6858000"/>
              <a:gd name="connsiteX66" fmla="*/ 6467631 w 12192000"/>
              <a:gd name="connsiteY66" fmla="*/ 687378 h 6858000"/>
              <a:gd name="connsiteX67" fmla="*/ 6507632 w 12192000"/>
              <a:gd name="connsiteY67" fmla="*/ 670235 h 6858000"/>
              <a:gd name="connsiteX68" fmla="*/ 6507632 w 12192000"/>
              <a:gd name="connsiteY68" fmla="*/ 683681 h 6858000"/>
              <a:gd name="connsiteX69" fmla="*/ 6548304 w 12192000"/>
              <a:gd name="connsiteY69" fmla="*/ 683681 h 6858000"/>
              <a:gd name="connsiteX70" fmla="*/ 6548304 w 12192000"/>
              <a:gd name="connsiteY70" fmla="*/ 589561 h 6858000"/>
              <a:gd name="connsiteX71" fmla="*/ 6486119 w 12192000"/>
              <a:gd name="connsiteY71" fmla="*/ 536675 h 6858000"/>
              <a:gd name="connsiteX72" fmla="*/ 5995355 w 12192000"/>
              <a:gd name="connsiteY72" fmla="*/ 536675 h 6858000"/>
              <a:gd name="connsiteX73" fmla="*/ 5934065 w 12192000"/>
              <a:gd name="connsiteY73" fmla="*/ 554154 h 6858000"/>
              <a:gd name="connsiteX74" fmla="*/ 5949976 w 12192000"/>
              <a:gd name="connsiteY74" fmla="*/ 584743 h 6858000"/>
              <a:gd name="connsiteX75" fmla="*/ 5993114 w 12192000"/>
              <a:gd name="connsiteY75" fmla="*/ 571298 h 6858000"/>
              <a:gd name="connsiteX76" fmla="*/ 6016868 w 12192000"/>
              <a:gd name="connsiteY76" fmla="*/ 588217 h 6858000"/>
              <a:gd name="connsiteX77" fmla="*/ 6016868 w 12192000"/>
              <a:gd name="connsiteY77" fmla="*/ 588329 h 6858000"/>
              <a:gd name="connsiteX78" fmla="*/ 6016868 w 12192000"/>
              <a:gd name="connsiteY78" fmla="*/ 589897 h 6858000"/>
              <a:gd name="connsiteX79" fmla="*/ 6006895 w 12192000"/>
              <a:gd name="connsiteY79" fmla="*/ 598301 h 6858000"/>
              <a:gd name="connsiteX80" fmla="*/ 5978772 w 12192000"/>
              <a:gd name="connsiteY80" fmla="*/ 598301 h 6858000"/>
              <a:gd name="connsiteX81" fmla="*/ 5926894 w 12192000"/>
              <a:gd name="connsiteY81" fmla="*/ 642335 h 6858000"/>
              <a:gd name="connsiteX82" fmla="*/ 5976867 w 12192000"/>
              <a:gd name="connsiteY82" fmla="*/ 687378 h 6858000"/>
              <a:gd name="connsiteX83" fmla="*/ 6016868 w 12192000"/>
              <a:gd name="connsiteY83" fmla="*/ 670235 h 6858000"/>
              <a:gd name="connsiteX84" fmla="*/ 6016868 w 12192000"/>
              <a:gd name="connsiteY84" fmla="*/ 683681 h 6858000"/>
              <a:gd name="connsiteX85" fmla="*/ 6057541 w 12192000"/>
              <a:gd name="connsiteY85" fmla="*/ 683681 h 6858000"/>
              <a:gd name="connsiteX86" fmla="*/ 6057541 w 12192000"/>
              <a:gd name="connsiteY86" fmla="*/ 589561 h 6858000"/>
              <a:gd name="connsiteX87" fmla="*/ 5995355 w 12192000"/>
              <a:gd name="connsiteY87" fmla="*/ 536675 h 6858000"/>
              <a:gd name="connsiteX88" fmla="*/ 5351786 w 12192000"/>
              <a:gd name="connsiteY88" fmla="*/ 491744 h 6858000"/>
              <a:gd name="connsiteX89" fmla="*/ 5324447 w 12192000"/>
              <a:gd name="connsiteY89" fmla="*/ 493425 h 6858000"/>
              <a:gd name="connsiteX90" fmla="*/ 5324447 w 12192000"/>
              <a:gd name="connsiteY90" fmla="*/ 655109 h 6858000"/>
              <a:gd name="connsiteX91" fmla="*/ 5351786 w 12192000"/>
              <a:gd name="connsiteY91" fmla="*/ 656789 h 6858000"/>
              <a:gd name="connsiteX92" fmla="*/ 5389769 w 12192000"/>
              <a:gd name="connsiteY92" fmla="*/ 653652 h 6858000"/>
              <a:gd name="connsiteX93" fmla="*/ 5389769 w 12192000"/>
              <a:gd name="connsiteY93" fmla="*/ 653611 h 6858000"/>
              <a:gd name="connsiteX94" fmla="*/ 5389842 w 12192000"/>
              <a:gd name="connsiteY94" fmla="*/ 653585 h 6858000"/>
              <a:gd name="connsiteX95" fmla="*/ 5405904 w 12192000"/>
              <a:gd name="connsiteY95" fmla="*/ 687827 h 6858000"/>
              <a:gd name="connsiteX96" fmla="*/ 5421030 w 12192000"/>
              <a:gd name="connsiteY96" fmla="*/ 710796 h 6858000"/>
              <a:gd name="connsiteX97" fmla="*/ 5560864 w 12192000"/>
              <a:gd name="connsiteY97" fmla="*/ 630010 h 6858000"/>
              <a:gd name="connsiteX98" fmla="*/ 5526802 w 12192000"/>
              <a:gd name="connsiteY98" fmla="*/ 574323 h 6858000"/>
              <a:gd name="connsiteX99" fmla="*/ 5466003 w 12192000"/>
              <a:gd name="connsiteY99" fmla="*/ 625920 h 6858000"/>
              <a:gd name="connsiteX100" fmla="*/ 5389842 w 12192000"/>
              <a:gd name="connsiteY100" fmla="*/ 653585 h 6858000"/>
              <a:gd name="connsiteX101" fmla="*/ 5389769 w 12192000"/>
              <a:gd name="connsiteY101" fmla="*/ 653428 h 6858000"/>
              <a:gd name="connsiteX102" fmla="*/ 5383271 w 12192000"/>
              <a:gd name="connsiteY102" fmla="*/ 515274 h 6858000"/>
              <a:gd name="connsiteX103" fmla="*/ 5389769 w 12192000"/>
              <a:gd name="connsiteY103" fmla="*/ 494881 h 6858000"/>
              <a:gd name="connsiteX104" fmla="*/ 5351786 w 12192000"/>
              <a:gd name="connsiteY104" fmla="*/ 491744 h 6858000"/>
              <a:gd name="connsiteX105" fmla="*/ 6586064 w 12192000"/>
              <a:gd name="connsiteY105" fmla="*/ 485918 h 6858000"/>
              <a:gd name="connsiteX106" fmla="*/ 6586064 w 12192000"/>
              <a:gd name="connsiteY106" fmla="*/ 540485 h 6858000"/>
              <a:gd name="connsiteX107" fmla="*/ 6563543 w 12192000"/>
              <a:gd name="connsiteY107" fmla="*/ 540485 h 6858000"/>
              <a:gd name="connsiteX108" fmla="*/ 6563543 w 12192000"/>
              <a:gd name="connsiteY108" fmla="*/ 574883 h 6858000"/>
              <a:gd name="connsiteX109" fmla="*/ 6586064 w 12192000"/>
              <a:gd name="connsiteY109" fmla="*/ 574883 h 6858000"/>
              <a:gd name="connsiteX110" fmla="*/ 6586064 w 12192000"/>
              <a:gd name="connsiteY110" fmla="*/ 653316 h 6858000"/>
              <a:gd name="connsiteX111" fmla="*/ 6627298 w 12192000"/>
              <a:gd name="connsiteY111" fmla="*/ 685474 h 6858000"/>
              <a:gd name="connsiteX112" fmla="*/ 6658895 w 12192000"/>
              <a:gd name="connsiteY112" fmla="*/ 683569 h 6858000"/>
              <a:gd name="connsiteX113" fmla="*/ 6658895 w 12192000"/>
              <a:gd name="connsiteY113" fmla="*/ 648834 h 6858000"/>
              <a:gd name="connsiteX114" fmla="*/ 6640183 w 12192000"/>
              <a:gd name="connsiteY114" fmla="*/ 649731 h 6858000"/>
              <a:gd name="connsiteX115" fmla="*/ 6626737 w 12192000"/>
              <a:gd name="connsiteY115" fmla="*/ 639423 h 6858000"/>
              <a:gd name="connsiteX116" fmla="*/ 6626737 w 12192000"/>
              <a:gd name="connsiteY116" fmla="*/ 574659 h 6858000"/>
              <a:gd name="connsiteX117" fmla="*/ 6657662 w 12192000"/>
              <a:gd name="connsiteY117" fmla="*/ 574659 h 6858000"/>
              <a:gd name="connsiteX118" fmla="*/ 6657662 w 12192000"/>
              <a:gd name="connsiteY118" fmla="*/ 540261 h 6858000"/>
              <a:gd name="connsiteX119" fmla="*/ 6626737 w 12192000"/>
              <a:gd name="connsiteY119" fmla="*/ 540261 h 6858000"/>
              <a:gd name="connsiteX120" fmla="*/ 6626737 w 12192000"/>
              <a:gd name="connsiteY120" fmla="*/ 485918 h 6858000"/>
              <a:gd name="connsiteX121" fmla="*/ 6801447 w 12192000"/>
              <a:gd name="connsiteY121" fmla="*/ 464965 h 6858000"/>
              <a:gd name="connsiteX122" fmla="*/ 6801447 w 12192000"/>
              <a:gd name="connsiteY122" fmla="*/ 475049 h 6858000"/>
              <a:gd name="connsiteX123" fmla="*/ 6812428 w 12192000"/>
              <a:gd name="connsiteY123" fmla="*/ 475049 h 6858000"/>
              <a:gd name="connsiteX124" fmla="*/ 6812428 w 12192000"/>
              <a:gd name="connsiteY124" fmla="*/ 503845 h 6858000"/>
              <a:gd name="connsiteX125" fmla="*/ 6823856 w 12192000"/>
              <a:gd name="connsiteY125" fmla="*/ 503845 h 6858000"/>
              <a:gd name="connsiteX126" fmla="*/ 6823856 w 12192000"/>
              <a:gd name="connsiteY126" fmla="*/ 475049 h 6858000"/>
              <a:gd name="connsiteX127" fmla="*/ 6834725 w 12192000"/>
              <a:gd name="connsiteY127" fmla="*/ 475049 h 6858000"/>
              <a:gd name="connsiteX128" fmla="*/ 6834725 w 12192000"/>
              <a:gd name="connsiteY128" fmla="*/ 464965 h 6858000"/>
              <a:gd name="connsiteX129" fmla="*/ 6841111 w 12192000"/>
              <a:gd name="connsiteY129" fmla="*/ 464853 h 6858000"/>
              <a:gd name="connsiteX130" fmla="*/ 6841111 w 12192000"/>
              <a:gd name="connsiteY130" fmla="*/ 503733 h 6858000"/>
              <a:gd name="connsiteX131" fmla="*/ 6852092 w 12192000"/>
              <a:gd name="connsiteY131" fmla="*/ 503733 h 6858000"/>
              <a:gd name="connsiteX132" fmla="*/ 6852092 w 12192000"/>
              <a:gd name="connsiteY132" fmla="*/ 481548 h 6858000"/>
              <a:gd name="connsiteX133" fmla="*/ 6857134 w 12192000"/>
              <a:gd name="connsiteY133" fmla="*/ 495442 h 6858000"/>
              <a:gd name="connsiteX134" fmla="*/ 6865761 w 12192000"/>
              <a:gd name="connsiteY134" fmla="*/ 495442 h 6858000"/>
              <a:gd name="connsiteX135" fmla="*/ 6870803 w 12192000"/>
              <a:gd name="connsiteY135" fmla="*/ 481548 h 6858000"/>
              <a:gd name="connsiteX136" fmla="*/ 6870803 w 12192000"/>
              <a:gd name="connsiteY136" fmla="*/ 503733 h 6858000"/>
              <a:gd name="connsiteX137" fmla="*/ 6882008 w 12192000"/>
              <a:gd name="connsiteY137" fmla="*/ 503733 h 6858000"/>
              <a:gd name="connsiteX138" fmla="*/ 6882008 w 12192000"/>
              <a:gd name="connsiteY138" fmla="*/ 464853 h 6858000"/>
              <a:gd name="connsiteX139" fmla="*/ 6867890 w 12192000"/>
              <a:gd name="connsiteY139" fmla="*/ 464853 h 6858000"/>
              <a:gd name="connsiteX140" fmla="*/ 6861840 w 12192000"/>
              <a:gd name="connsiteY140" fmla="*/ 481100 h 6858000"/>
              <a:gd name="connsiteX141" fmla="*/ 6856125 w 12192000"/>
              <a:gd name="connsiteY141" fmla="*/ 464853 h 6858000"/>
              <a:gd name="connsiteX142" fmla="*/ 6226955 w 12192000"/>
              <a:gd name="connsiteY142" fmla="*/ 464741 h 6858000"/>
              <a:gd name="connsiteX143" fmla="*/ 6200960 w 12192000"/>
              <a:gd name="connsiteY143" fmla="*/ 490960 h 6858000"/>
              <a:gd name="connsiteX144" fmla="*/ 6226955 w 12192000"/>
              <a:gd name="connsiteY144" fmla="*/ 516955 h 6858000"/>
              <a:gd name="connsiteX145" fmla="*/ 6253174 w 12192000"/>
              <a:gd name="connsiteY145" fmla="*/ 490960 h 6858000"/>
              <a:gd name="connsiteX146" fmla="*/ 6226955 w 12192000"/>
              <a:gd name="connsiteY146" fmla="*/ 464741 h 6858000"/>
              <a:gd name="connsiteX147" fmla="*/ 5864596 w 12192000"/>
              <a:gd name="connsiteY147" fmla="*/ 464741 h 6858000"/>
              <a:gd name="connsiteX148" fmla="*/ 5864596 w 12192000"/>
              <a:gd name="connsiteY148" fmla="*/ 683569 h 6858000"/>
              <a:gd name="connsiteX149" fmla="*/ 5904933 w 12192000"/>
              <a:gd name="connsiteY149" fmla="*/ 683569 h 6858000"/>
              <a:gd name="connsiteX150" fmla="*/ 5904933 w 12192000"/>
              <a:gd name="connsiteY150" fmla="*/ 464741 h 6858000"/>
              <a:gd name="connsiteX151" fmla="*/ 5739608 w 12192000"/>
              <a:gd name="connsiteY151" fmla="*/ 460931 h 6858000"/>
              <a:gd name="connsiteX152" fmla="*/ 5625544 w 12192000"/>
              <a:gd name="connsiteY152" fmla="*/ 574099 h 6858000"/>
              <a:gd name="connsiteX153" fmla="*/ 5739608 w 12192000"/>
              <a:gd name="connsiteY153" fmla="*/ 687266 h 6858000"/>
              <a:gd name="connsiteX154" fmla="*/ 5846836 w 12192000"/>
              <a:gd name="connsiteY154" fmla="*/ 605696 h 6858000"/>
              <a:gd name="connsiteX155" fmla="*/ 5798992 w 12192000"/>
              <a:gd name="connsiteY155" fmla="*/ 605696 h 6858000"/>
              <a:gd name="connsiteX156" fmla="*/ 5739608 w 12192000"/>
              <a:gd name="connsiteY156" fmla="*/ 647265 h 6858000"/>
              <a:gd name="connsiteX157" fmla="*/ 5670811 w 12192000"/>
              <a:gd name="connsiteY157" fmla="*/ 574099 h 6858000"/>
              <a:gd name="connsiteX158" fmla="*/ 5739608 w 12192000"/>
              <a:gd name="connsiteY158" fmla="*/ 500932 h 6858000"/>
              <a:gd name="connsiteX159" fmla="*/ 5798992 w 12192000"/>
              <a:gd name="connsiteY159" fmla="*/ 542501 h 6858000"/>
              <a:gd name="connsiteX160" fmla="*/ 5846836 w 12192000"/>
              <a:gd name="connsiteY160" fmla="*/ 542501 h 6858000"/>
              <a:gd name="connsiteX161" fmla="*/ 5739608 w 12192000"/>
              <a:gd name="connsiteY161" fmla="*/ 460931 h 6858000"/>
              <a:gd name="connsiteX162" fmla="*/ 5421031 w 12192000"/>
              <a:gd name="connsiteY162" fmla="*/ 437514 h 6858000"/>
              <a:gd name="connsiteX163" fmla="*/ 5389770 w 12192000"/>
              <a:gd name="connsiteY163" fmla="*/ 494882 h 6858000"/>
              <a:gd name="connsiteX164" fmla="*/ 5526915 w 12192000"/>
              <a:gd name="connsiteY164" fmla="*/ 574211 h 6858000"/>
              <a:gd name="connsiteX165" fmla="*/ 5560977 w 12192000"/>
              <a:gd name="connsiteY165" fmla="*/ 518524 h 6858000"/>
              <a:gd name="connsiteX166" fmla="*/ 5421031 w 12192000"/>
              <a:gd name="connsiteY166" fmla="*/ 437514 h 6858000"/>
              <a:gd name="connsiteX167" fmla="*/ 0 w 12192000"/>
              <a:gd name="connsiteY167" fmla="*/ 0 h 6858000"/>
              <a:gd name="connsiteX168" fmla="*/ 12192000 w 12192000"/>
              <a:gd name="connsiteY168" fmla="*/ 0 h 6858000"/>
              <a:gd name="connsiteX169" fmla="*/ 12192000 w 12192000"/>
              <a:gd name="connsiteY169" fmla="*/ 6858000 h 6858000"/>
              <a:gd name="connsiteX170" fmla="*/ 0 w 12192000"/>
              <a:gd name="connsiteY17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</a:cxnLst>
            <a:rect l="l" t="t" r="r" b="b"/>
            <a:pathLst>
              <a:path w="12192000" h="6858000">
                <a:moveTo>
                  <a:pt x="6507632" y="621943"/>
                </a:moveTo>
                <a:lnTo>
                  <a:pt x="6507632" y="632251"/>
                </a:lnTo>
                <a:lnTo>
                  <a:pt x="6507519" y="632363"/>
                </a:lnTo>
                <a:cubicBezTo>
                  <a:pt x="6507519" y="650179"/>
                  <a:pt x="6494410" y="657686"/>
                  <a:pt x="6479732" y="657686"/>
                </a:cubicBezTo>
                <a:cubicBezTo>
                  <a:pt x="6467295" y="657686"/>
                  <a:pt x="6459451" y="650851"/>
                  <a:pt x="6459451" y="640767"/>
                </a:cubicBezTo>
                <a:cubicBezTo>
                  <a:pt x="6459451" y="630682"/>
                  <a:pt x="6466959" y="625080"/>
                  <a:pt x="6479732" y="625080"/>
                </a:cubicBezTo>
                <a:lnTo>
                  <a:pt x="6495082" y="625080"/>
                </a:lnTo>
                <a:cubicBezTo>
                  <a:pt x="6500797" y="625080"/>
                  <a:pt x="6505166" y="624408"/>
                  <a:pt x="6507632" y="621943"/>
                </a:cubicBezTo>
                <a:close/>
                <a:moveTo>
                  <a:pt x="6016868" y="621943"/>
                </a:moveTo>
                <a:lnTo>
                  <a:pt x="6016868" y="632251"/>
                </a:lnTo>
                <a:lnTo>
                  <a:pt x="6016756" y="632363"/>
                </a:lnTo>
                <a:cubicBezTo>
                  <a:pt x="6016756" y="650179"/>
                  <a:pt x="6003647" y="657686"/>
                  <a:pt x="5988968" y="657686"/>
                </a:cubicBezTo>
                <a:cubicBezTo>
                  <a:pt x="5976531" y="657686"/>
                  <a:pt x="5968687" y="650851"/>
                  <a:pt x="5968687" y="640767"/>
                </a:cubicBezTo>
                <a:cubicBezTo>
                  <a:pt x="5968687" y="630682"/>
                  <a:pt x="5976195" y="625080"/>
                  <a:pt x="5988968" y="625080"/>
                </a:cubicBezTo>
                <a:lnTo>
                  <a:pt x="6004318" y="625080"/>
                </a:lnTo>
                <a:cubicBezTo>
                  <a:pt x="6010033" y="625080"/>
                  <a:pt x="6014403" y="624408"/>
                  <a:pt x="6016868" y="621943"/>
                </a:cubicBezTo>
                <a:close/>
                <a:moveTo>
                  <a:pt x="6742566" y="570401"/>
                </a:moveTo>
                <a:cubicBezTo>
                  <a:pt x="6759821" y="570401"/>
                  <a:pt x="6771922" y="582278"/>
                  <a:pt x="6774163" y="596620"/>
                </a:cubicBezTo>
                <a:lnTo>
                  <a:pt x="6710072" y="596620"/>
                </a:lnTo>
                <a:cubicBezTo>
                  <a:pt x="6713210" y="581382"/>
                  <a:pt x="6725311" y="570401"/>
                  <a:pt x="6742566" y="570401"/>
                </a:cubicBezTo>
                <a:close/>
                <a:moveTo>
                  <a:pt x="6265723" y="540373"/>
                </a:moveTo>
                <a:lnTo>
                  <a:pt x="6314463" y="683569"/>
                </a:lnTo>
                <a:lnTo>
                  <a:pt x="6364772" y="683569"/>
                </a:lnTo>
                <a:lnTo>
                  <a:pt x="6415754" y="540373"/>
                </a:lnTo>
                <a:lnTo>
                  <a:pt x="6372952" y="540373"/>
                </a:lnTo>
                <a:lnTo>
                  <a:pt x="6340458" y="639759"/>
                </a:lnTo>
                <a:lnTo>
                  <a:pt x="6340346" y="639759"/>
                </a:lnTo>
                <a:lnTo>
                  <a:pt x="6309757" y="540373"/>
                </a:lnTo>
                <a:close/>
                <a:moveTo>
                  <a:pt x="6188411" y="540373"/>
                </a:moveTo>
                <a:lnTo>
                  <a:pt x="6188411" y="574771"/>
                </a:lnTo>
                <a:lnTo>
                  <a:pt x="6208467" y="574771"/>
                </a:lnTo>
                <a:lnTo>
                  <a:pt x="6208467" y="683569"/>
                </a:lnTo>
                <a:lnTo>
                  <a:pt x="6249028" y="683569"/>
                </a:lnTo>
                <a:lnTo>
                  <a:pt x="6249028" y="540373"/>
                </a:lnTo>
                <a:close/>
                <a:moveTo>
                  <a:pt x="6158158" y="538580"/>
                </a:moveTo>
                <a:cubicBezTo>
                  <a:pt x="6140343" y="538580"/>
                  <a:pt x="6126561" y="547880"/>
                  <a:pt x="6120958" y="563230"/>
                </a:cubicBezTo>
                <a:lnTo>
                  <a:pt x="6120958" y="540373"/>
                </a:lnTo>
                <a:lnTo>
                  <a:pt x="6081518" y="540373"/>
                </a:lnTo>
                <a:lnTo>
                  <a:pt x="6081518" y="683569"/>
                </a:lnTo>
                <a:lnTo>
                  <a:pt x="6122191" y="683569"/>
                </a:lnTo>
                <a:lnTo>
                  <a:pt x="6122191" y="615108"/>
                </a:lnTo>
                <a:cubicBezTo>
                  <a:pt x="6122191" y="590010"/>
                  <a:pt x="6131603" y="580374"/>
                  <a:pt x="6152219" y="580374"/>
                </a:cubicBezTo>
                <a:lnTo>
                  <a:pt x="6169363" y="580374"/>
                </a:lnTo>
                <a:lnTo>
                  <a:pt x="6169363" y="539813"/>
                </a:lnTo>
                <a:cubicBezTo>
                  <a:pt x="6165665" y="538916"/>
                  <a:pt x="6161856" y="538580"/>
                  <a:pt x="6158158" y="538580"/>
                </a:cubicBezTo>
                <a:close/>
                <a:moveTo>
                  <a:pt x="6742678" y="536787"/>
                </a:moveTo>
                <a:cubicBezTo>
                  <a:pt x="6699876" y="536787"/>
                  <a:pt x="6668279" y="568384"/>
                  <a:pt x="6668279" y="612083"/>
                </a:cubicBezTo>
                <a:cubicBezTo>
                  <a:pt x="6668279" y="655781"/>
                  <a:pt x="6700548" y="687378"/>
                  <a:pt x="6743350" y="687378"/>
                </a:cubicBezTo>
                <a:cubicBezTo>
                  <a:pt x="6775284" y="687378"/>
                  <a:pt x="6802175" y="672924"/>
                  <a:pt x="6814948" y="642335"/>
                </a:cubicBezTo>
                <a:lnTo>
                  <a:pt x="6772707" y="637966"/>
                </a:lnTo>
                <a:cubicBezTo>
                  <a:pt x="6766992" y="647602"/>
                  <a:pt x="6755787" y="652644"/>
                  <a:pt x="6743910" y="652644"/>
                </a:cubicBezTo>
                <a:cubicBezTo>
                  <a:pt x="6725759" y="652644"/>
                  <a:pt x="6713322" y="639758"/>
                  <a:pt x="6711081" y="623848"/>
                </a:cubicBezTo>
                <a:lnTo>
                  <a:pt x="6817637" y="623848"/>
                </a:lnTo>
                <a:lnTo>
                  <a:pt x="6817749" y="623960"/>
                </a:lnTo>
                <a:lnTo>
                  <a:pt x="6817749" y="622391"/>
                </a:lnTo>
                <a:cubicBezTo>
                  <a:pt x="6817749" y="562446"/>
                  <a:pt x="6782118" y="536787"/>
                  <a:pt x="6742678" y="536787"/>
                </a:cubicBezTo>
                <a:close/>
                <a:moveTo>
                  <a:pt x="6486119" y="536675"/>
                </a:moveTo>
                <a:cubicBezTo>
                  <a:pt x="6451384" y="536675"/>
                  <a:pt x="6424829" y="554154"/>
                  <a:pt x="6424829" y="554154"/>
                </a:cubicBezTo>
                <a:lnTo>
                  <a:pt x="6440740" y="584743"/>
                </a:lnTo>
                <a:cubicBezTo>
                  <a:pt x="6451384" y="578469"/>
                  <a:pt x="6469536" y="571298"/>
                  <a:pt x="6483878" y="571298"/>
                </a:cubicBezTo>
                <a:cubicBezTo>
                  <a:pt x="6499452" y="571298"/>
                  <a:pt x="6507632" y="577908"/>
                  <a:pt x="6507632" y="588217"/>
                </a:cubicBezTo>
                <a:lnTo>
                  <a:pt x="6507632" y="588329"/>
                </a:lnTo>
                <a:lnTo>
                  <a:pt x="6507632" y="589897"/>
                </a:lnTo>
                <a:cubicBezTo>
                  <a:pt x="6507632" y="595164"/>
                  <a:pt x="6504494" y="598301"/>
                  <a:pt x="6497659" y="598301"/>
                </a:cubicBezTo>
                <a:lnTo>
                  <a:pt x="6469536" y="598301"/>
                </a:lnTo>
                <a:cubicBezTo>
                  <a:pt x="6437714" y="598301"/>
                  <a:pt x="6417658" y="615108"/>
                  <a:pt x="6417658" y="642335"/>
                </a:cubicBezTo>
                <a:cubicBezTo>
                  <a:pt x="6417658" y="665753"/>
                  <a:pt x="6437266" y="687378"/>
                  <a:pt x="6467631" y="687378"/>
                </a:cubicBezTo>
                <a:cubicBezTo>
                  <a:pt x="6483878" y="687378"/>
                  <a:pt x="6500124" y="681440"/>
                  <a:pt x="6507632" y="670235"/>
                </a:cubicBezTo>
                <a:lnTo>
                  <a:pt x="6507632" y="683681"/>
                </a:lnTo>
                <a:lnTo>
                  <a:pt x="6548304" y="683681"/>
                </a:lnTo>
                <a:lnTo>
                  <a:pt x="6548304" y="589561"/>
                </a:lnTo>
                <a:cubicBezTo>
                  <a:pt x="6548304" y="551689"/>
                  <a:pt x="6518612" y="536675"/>
                  <a:pt x="6486119" y="536675"/>
                </a:cubicBezTo>
                <a:close/>
                <a:moveTo>
                  <a:pt x="5995355" y="536675"/>
                </a:moveTo>
                <a:cubicBezTo>
                  <a:pt x="5960620" y="536675"/>
                  <a:pt x="5934065" y="554154"/>
                  <a:pt x="5934065" y="554154"/>
                </a:cubicBezTo>
                <a:lnTo>
                  <a:pt x="5949976" y="584743"/>
                </a:lnTo>
                <a:cubicBezTo>
                  <a:pt x="5960620" y="578469"/>
                  <a:pt x="5978772" y="571298"/>
                  <a:pt x="5993114" y="571298"/>
                </a:cubicBezTo>
                <a:cubicBezTo>
                  <a:pt x="6008688" y="571298"/>
                  <a:pt x="6016868" y="577908"/>
                  <a:pt x="6016868" y="588217"/>
                </a:cubicBezTo>
                <a:lnTo>
                  <a:pt x="6016868" y="588329"/>
                </a:lnTo>
                <a:lnTo>
                  <a:pt x="6016868" y="589897"/>
                </a:lnTo>
                <a:cubicBezTo>
                  <a:pt x="6016868" y="595164"/>
                  <a:pt x="6013730" y="598301"/>
                  <a:pt x="6006895" y="598301"/>
                </a:cubicBezTo>
                <a:lnTo>
                  <a:pt x="5978772" y="598301"/>
                </a:lnTo>
                <a:cubicBezTo>
                  <a:pt x="5946950" y="598301"/>
                  <a:pt x="5926894" y="615108"/>
                  <a:pt x="5926894" y="642335"/>
                </a:cubicBezTo>
                <a:cubicBezTo>
                  <a:pt x="5926894" y="665753"/>
                  <a:pt x="5946502" y="687378"/>
                  <a:pt x="5976867" y="687378"/>
                </a:cubicBezTo>
                <a:cubicBezTo>
                  <a:pt x="5993114" y="687378"/>
                  <a:pt x="6009360" y="681440"/>
                  <a:pt x="6016868" y="670235"/>
                </a:cubicBezTo>
                <a:lnTo>
                  <a:pt x="6016868" y="683681"/>
                </a:lnTo>
                <a:lnTo>
                  <a:pt x="6057541" y="683681"/>
                </a:lnTo>
                <a:lnTo>
                  <a:pt x="6057541" y="589561"/>
                </a:lnTo>
                <a:cubicBezTo>
                  <a:pt x="6057541" y="551689"/>
                  <a:pt x="6027848" y="536675"/>
                  <a:pt x="5995355" y="536675"/>
                </a:cubicBezTo>
                <a:close/>
                <a:moveTo>
                  <a:pt x="5351786" y="491744"/>
                </a:moveTo>
                <a:cubicBezTo>
                  <a:pt x="5342598" y="491744"/>
                  <a:pt x="5333410" y="492304"/>
                  <a:pt x="5324447" y="493425"/>
                </a:cubicBezTo>
                <a:cubicBezTo>
                  <a:pt x="5309432" y="545415"/>
                  <a:pt x="5308761" y="601438"/>
                  <a:pt x="5324447" y="655109"/>
                </a:cubicBezTo>
                <a:cubicBezTo>
                  <a:pt x="5333410" y="656229"/>
                  <a:pt x="5342486" y="656789"/>
                  <a:pt x="5351786" y="656789"/>
                </a:cubicBezTo>
                <a:cubicBezTo>
                  <a:pt x="5364671" y="656789"/>
                  <a:pt x="5377444" y="655669"/>
                  <a:pt x="5389769" y="653652"/>
                </a:cubicBezTo>
                <a:lnTo>
                  <a:pt x="5389769" y="653611"/>
                </a:lnTo>
                <a:lnTo>
                  <a:pt x="5389842" y="653585"/>
                </a:lnTo>
                <a:lnTo>
                  <a:pt x="5405904" y="687827"/>
                </a:lnTo>
                <a:cubicBezTo>
                  <a:pt x="5410498" y="695782"/>
                  <a:pt x="5415541" y="703401"/>
                  <a:pt x="5421030" y="710796"/>
                </a:cubicBezTo>
                <a:cubicBezTo>
                  <a:pt x="5475261" y="697463"/>
                  <a:pt x="5523441" y="669003"/>
                  <a:pt x="5560864" y="630010"/>
                </a:cubicBezTo>
                <a:cubicBezTo>
                  <a:pt x="5552237" y="609730"/>
                  <a:pt x="5540696" y="591018"/>
                  <a:pt x="5526802" y="574323"/>
                </a:cubicBezTo>
                <a:cubicBezTo>
                  <a:pt x="5509771" y="594884"/>
                  <a:pt x="5489182" y="612391"/>
                  <a:pt x="5466003" y="625920"/>
                </a:cubicBezTo>
                <a:lnTo>
                  <a:pt x="5389842" y="653585"/>
                </a:lnTo>
                <a:lnTo>
                  <a:pt x="5389769" y="653428"/>
                </a:lnTo>
                <a:cubicBezTo>
                  <a:pt x="5373299" y="609393"/>
                  <a:pt x="5370834" y="561549"/>
                  <a:pt x="5383271" y="515274"/>
                </a:cubicBezTo>
                <a:cubicBezTo>
                  <a:pt x="5385176" y="508327"/>
                  <a:pt x="5387304" y="501492"/>
                  <a:pt x="5389769" y="494881"/>
                </a:cubicBezTo>
                <a:cubicBezTo>
                  <a:pt x="5377444" y="492752"/>
                  <a:pt x="5364783" y="491744"/>
                  <a:pt x="5351786" y="491744"/>
                </a:cubicBezTo>
                <a:close/>
                <a:moveTo>
                  <a:pt x="6586064" y="485918"/>
                </a:moveTo>
                <a:lnTo>
                  <a:pt x="6586064" y="540485"/>
                </a:lnTo>
                <a:lnTo>
                  <a:pt x="6563543" y="540485"/>
                </a:lnTo>
                <a:lnTo>
                  <a:pt x="6563543" y="574883"/>
                </a:lnTo>
                <a:lnTo>
                  <a:pt x="6586064" y="574883"/>
                </a:lnTo>
                <a:lnTo>
                  <a:pt x="6586064" y="653316"/>
                </a:lnTo>
                <a:cubicBezTo>
                  <a:pt x="6586064" y="682000"/>
                  <a:pt x="6607017" y="685474"/>
                  <a:pt x="6627298" y="685474"/>
                </a:cubicBezTo>
                <a:cubicBezTo>
                  <a:pt x="6639175" y="685474"/>
                  <a:pt x="6658895" y="683569"/>
                  <a:pt x="6658895" y="683569"/>
                </a:cubicBezTo>
                <a:lnTo>
                  <a:pt x="6658895" y="648834"/>
                </a:lnTo>
                <a:cubicBezTo>
                  <a:pt x="6658895" y="648834"/>
                  <a:pt x="6650491" y="649731"/>
                  <a:pt x="6640183" y="649731"/>
                </a:cubicBezTo>
                <a:cubicBezTo>
                  <a:pt x="6633908" y="649731"/>
                  <a:pt x="6626737" y="648498"/>
                  <a:pt x="6626737" y="639423"/>
                </a:cubicBezTo>
                <a:lnTo>
                  <a:pt x="6626737" y="574659"/>
                </a:lnTo>
                <a:lnTo>
                  <a:pt x="6657662" y="574659"/>
                </a:lnTo>
                <a:lnTo>
                  <a:pt x="6657662" y="540261"/>
                </a:lnTo>
                <a:lnTo>
                  <a:pt x="6626737" y="540261"/>
                </a:lnTo>
                <a:lnTo>
                  <a:pt x="6626737" y="485918"/>
                </a:lnTo>
                <a:close/>
                <a:moveTo>
                  <a:pt x="6801447" y="464965"/>
                </a:moveTo>
                <a:lnTo>
                  <a:pt x="6801447" y="475049"/>
                </a:lnTo>
                <a:lnTo>
                  <a:pt x="6812428" y="475049"/>
                </a:lnTo>
                <a:lnTo>
                  <a:pt x="6812428" y="503845"/>
                </a:lnTo>
                <a:lnTo>
                  <a:pt x="6823856" y="503845"/>
                </a:lnTo>
                <a:lnTo>
                  <a:pt x="6823856" y="475049"/>
                </a:lnTo>
                <a:lnTo>
                  <a:pt x="6834725" y="475049"/>
                </a:lnTo>
                <a:lnTo>
                  <a:pt x="6834725" y="464965"/>
                </a:lnTo>
                <a:close/>
                <a:moveTo>
                  <a:pt x="6841111" y="464853"/>
                </a:moveTo>
                <a:lnTo>
                  <a:pt x="6841111" y="503733"/>
                </a:lnTo>
                <a:lnTo>
                  <a:pt x="6852092" y="503733"/>
                </a:lnTo>
                <a:lnTo>
                  <a:pt x="6852092" y="481548"/>
                </a:lnTo>
                <a:lnTo>
                  <a:pt x="6857134" y="495442"/>
                </a:lnTo>
                <a:lnTo>
                  <a:pt x="6865761" y="495442"/>
                </a:lnTo>
                <a:lnTo>
                  <a:pt x="6870803" y="481548"/>
                </a:lnTo>
                <a:lnTo>
                  <a:pt x="6870803" y="503733"/>
                </a:lnTo>
                <a:lnTo>
                  <a:pt x="6882008" y="503733"/>
                </a:lnTo>
                <a:lnTo>
                  <a:pt x="6882008" y="464853"/>
                </a:lnTo>
                <a:lnTo>
                  <a:pt x="6867890" y="464853"/>
                </a:lnTo>
                <a:lnTo>
                  <a:pt x="6861840" y="481100"/>
                </a:lnTo>
                <a:lnTo>
                  <a:pt x="6856125" y="464853"/>
                </a:lnTo>
                <a:close/>
                <a:moveTo>
                  <a:pt x="6226955" y="464741"/>
                </a:moveTo>
                <a:cubicBezTo>
                  <a:pt x="6212501" y="464741"/>
                  <a:pt x="6200960" y="476170"/>
                  <a:pt x="6200960" y="490960"/>
                </a:cubicBezTo>
                <a:cubicBezTo>
                  <a:pt x="6200960" y="505750"/>
                  <a:pt x="6212277" y="516955"/>
                  <a:pt x="6226955" y="516955"/>
                </a:cubicBezTo>
                <a:cubicBezTo>
                  <a:pt x="6241633" y="516955"/>
                  <a:pt x="6253174" y="505302"/>
                  <a:pt x="6253174" y="490960"/>
                </a:cubicBezTo>
                <a:cubicBezTo>
                  <a:pt x="6253174" y="476618"/>
                  <a:pt x="6241633" y="464741"/>
                  <a:pt x="6226955" y="464741"/>
                </a:cubicBezTo>
                <a:close/>
                <a:moveTo>
                  <a:pt x="5864596" y="464741"/>
                </a:moveTo>
                <a:lnTo>
                  <a:pt x="5864596" y="683569"/>
                </a:lnTo>
                <a:lnTo>
                  <a:pt x="5904933" y="683569"/>
                </a:lnTo>
                <a:lnTo>
                  <a:pt x="5904933" y="464741"/>
                </a:lnTo>
                <a:close/>
                <a:moveTo>
                  <a:pt x="5739608" y="460931"/>
                </a:moveTo>
                <a:cubicBezTo>
                  <a:pt x="5675293" y="460931"/>
                  <a:pt x="5625544" y="508103"/>
                  <a:pt x="5625544" y="574099"/>
                </a:cubicBezTo>
                <a:cubicBezTo>
                  <a:pt x="5625544" y="640094"/>
                  <a:pt x="5675181" y="687266"/>
                  <a:pt x="5739608" y="687266"/>
                </a:cubicBezTo>
                <a:cubicBezTo>
                  <a:pt x="5789020" y="687266"/>
                  <a:pt x="5834063" y="657238"/>
                  <a:pt x="5846836" y="605696"/>
                </a:cubicBezTo>
                <a:lnTo>
                  <a:pt x="5798992" y="605696"/>
                </a:lnTo>
                <a:cubicBezTo>
                  <a:pt x="5790925" y="631579"/>
                  <a:pt x="5768629" y="647265"/>
                  <a:pt x="5739608" y="647265"/>
                </a:cubicBezTo>
                <a:cubicBezTo>
                  <a:pt x="5698374" y="647265"/>
                  <a:pt x="5670811" y="616004"/>
                  <a:pt x="5670811" y="574099"/>
                </a:cubicBezTo>
                <a:cubicBezTo>
                  <a:pt x="5670811" y="532193"/>
                  <a:pt x="5698374" y="500932"/>
                  <a:pt x="5739608" y="500932"/>
                </a:cubicBezTo>
                <a:cubicBezTo>
                  <a:pt x="5768629" y="500932"/>
                  <a:pt x="5790813" y="516506"/>
                  <a:pt x="5798992" y="542501"/>
                </a:cubicBezTo>
                <a:lnTo>
                  <a:pt x="5846836" y="542501"/>
                </a:lnTo>
                <a:cubicBezTo>
                  <a:pt x="5834063" y="490960"/>
                  <a:pt x="5789020" y="460931"/>
                  <a:pt x="5739608" y="460931"/>
                </a:cubicBezTo>
                <a:close/>
                <a:moveTo>
                  <a:pt x="5421031" y="437514"/>
                </a:moveTo>
                <a:cubicBezTo>
                  <a:pt x="5408034" y="454881"/>
                  <a:pt x="5397501" y="474153"/>
                  <a:pt x="5389770" y="494882"/>
                </a:cubicBezTo>
                <a:cubicBezTo>
                  <a:pt x="5444673" y="504182"/>
                  <a:pt x="5492853" y="533090"/>
                  <a:pt x="5526915" y="574211"/>
                </a:cubicBezTo>
                <a:cubicBezTo>
                  <a:pt x="5540809" y="557516"/>
                  <a:pt x="5552350" y="538693"/>
                  <a:pt x="5560977" y="518524"/>
                </a:cubicBezTo>
                <a:cubicBezTo>
                  <a:pt x="5523554" y="479308"/>
                  <a:pt x="5475263" y="450848"/>
                  <a:pt x="5421031" y="43751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wrap="square" tIns="108000" anchor="t" anchorCtr="0">
            <a:noAutofit/>
          </a:bodyPr>
          <a:lstStyle>
            <a:lvl1pPr marL="0" indent="0" algn="ctr">
              <a:buNone/>
              <a:defRPr sz="562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lang="en-US"/>
              <a:t>Drag picture file to insert dark background image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20B78D3B-131A-2427-58A3-AF9DA96AE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55452" y="4052514"/>
            <a:ext cx="5347097" cy="1018279"/>
          </a:xfrm>
          <a:prstGeom prst="rect">
            <a:avLst/>
          </a:prstGeom>
        </p:spPr>
        <p:txBody>
          <a:bodyPr lIns="0" tIns="36000" rIns="0" bIns="0" anchor="t" anchorCtr="0">
            <a:noAutofit/>
          </a:bodyPr>
          <a:lstStyle>
            <a:lvl1pPr marL="0" indent="0" algn="ctr">
              <a:lnSpc>
                <a:spcPct val="85000"/>
              </a:lnSpc>
              <a:spcBef>
                <a:spcPts val="0"/>
              </a:spcBef>
              <a:buNone/>
              <a:defRPr sz="3038" spc="-56" baseline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/>
              <a:t>One line title here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F32A194-6D68-B6E7-0C53-C96D4747CD7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5453" y="5190239"/>
            <a:ext cx="5347096" cy="398883"/>
          </a:xfrm>
          <a:prstGeom prst="rect">
            <a:avLst/>
          </a:prstGeom>
        </p:spPr>
        <p:txBody>
          <a:bodyPr lIns="0" tIns="36000" rIns="0" bIns="0" anchor="t" anchorCtr="0">
            <a:noAutofit/>
          </a:bodyPr>
          <a:lstStyle>
            <a:lvl1pPr marL="0" indent="0" algn="ctr">
              <a:lnSpc>
                <a:spcPct val="85000"/>
              </a:lnSpc>
              <a:buNone/>
              <a:defRPr sz="135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Presentation subtitle here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B7467C30-F176-F2DD-DEC2-2B99020449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63564" y="8938503"/>
            <a:ext cx="4130873" cy="31377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ctr">
              <a:lnSpc>
                <a:spcPct val="90000"/>
              </a:lnSpc>
              <a:buNone/>
              <a:defRPr sz="9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Forename Surname  |  Month 00, 0000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2582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D1B4D6-09F5-E479-2AED-EDE0974FF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61" y="522251"/>
            <a:ext cx="4131766" cy="43862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Header avenir demi 24pt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7196C-25D5-C3B8-0D57-612FAF9C5C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22888" y="8989093"/>
            <a:ext cx="1852016" cy="30571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506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1DE54-54E0-3EB1-4173-FB5DCE9D76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73133" y="8989092"/>
            <a:ext cx="121500" cy="30570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506">
                <a:solidFill>
                  <a:schemeClr val="tx1"/>
                </a:solidFill>
                <a:latin typeface="+mn-lt"/>
              </a:defRPr>
            </a:lvl1pPr>
          </a:lstStyle>
          <a:p>
            <a:fld id="{F59CD943-D024-467A-B36E-F11E1285ED7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B50FF-FF35-77A6-3E05-3419EB2868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9861" y="2560310"/>
            <a:ext cx="2025253" cy="61186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CE2269-69DA-04F2-DBD0-1281C6804897}"/>
              </a:ext>
            </a:extLst>
          </p:cNvPr>
          <p:cNvGrpSpPr/>
          <p:nvPr userDrawn="1"/>
        </p:nvGrpSpPr>
        <p:grpSpPr>
          <a:xfrm>
            <a:off x="6939675" y="0"/>
            <a:ext cx="162000" cy="9710738"/>
            <a:chOff x="12337200" y="0"/>
            <a:chExt cx="288000" cy="6858000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2DA727-A8B9-DA92-0F12-5082AE01E641}"/>
                </a:ext>
              </a:extLst>
            </p:cNvPr>
            <p:cNvSpPr/>
            <p:nvPr userDrawn="1"/>
          </p:nvSpPr>
          <p:spPr>
            <a:xfrm>
              <a:off x="12337200" y="0"/>
              <a:ext cx="288000" cy="288000"/>
            </a:xfrm>
            <a:prstGeom prst="rect">
              <a:avLst/>
            </a:prstGeom>
            <a:solidFill>
              <a:srgbClr val="FFFFFF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01F7F33-63B7-FDB5-1360-148DA1FB35D9}"/>
                </a:ext>
              </a:extLst>
            </p:cNvPr>
            <p:cNvSpPr/>
            <p:nvPr userDrawn="1"/>
          </p:nvSpPr>
          <p:spPr>
            <a:xfrm>
              <a:off x="12337200" y="438000"/>
              <a:ext cx="288000" cy="288000"/>
            </a:xfrm>
            <a:prstGeom prst="rect">
              <a:avLst/>
            </a:prstGeom>
            <a:solidFill>
              <a:schemeClr val="tx1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B6520FC-DDFC-1D28-7D21-58787C85BD63}"/>
                </a:ext>
              </a:extLst>
            </p:cNvPr>
            <p:cNvSpPr/>
            <p:nvPr userDrawn="1"/>
          </p:nvSpPr>
          <p:spPr>
            <a:xfrm>
              <a:off x="12337200" y="1314000"/>
              <a:ext cx="288000" cy="288000"/>
            </a:xfrm>
            <a:prstGeom prst="rect">
              <a:avLst/>
            </a:prstGeom>
            <a:solidFill>
              <a:srgbClr val="93FF9E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F34FEDE-A544-32CB-956C-08B6851A6CBD}"/>
                </a:ext>
              </a:extLst>
            </p:cNvPr>
            <p:cNvSpPr/>
            <p:nvPr userDrawn="1"/>
          </p:nvSpPr>
          <p:spPr>
            <a:xfrm>
              <a:off x="12337200" y="1752000"/>
              <a:ext cx="288000" cy="288000"/>
            </a:xfrm>
            <a:prstGeom prst="rect">
              <a:avLst/>
            </a:prstGeom>
            <a:solidFill>
              <a:srgbClr val="B175E1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3344DCD-D25F-16D3-F805-22497F233DD6}"/>
                </a:ext>
              </a:extLst>
            </p:cNvPr>
            <p:cNvSpPr/>
            <p:nvPr userDrawn="1"/>
          </p:nvSpPr>
          <p:spPr>
            <a:xfrm>
              <a:off x="12337200" y="2190000"/>
              <a:ext cx="288000" cy="288000"/>
            </a:xfrm>
            <a:prstGeom prst="rect">
              <a:avLst/>
            </a:prstGeom>
            <a:solidFill>
              <a:srgbClr val="F0FE4F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BA6AE9-08C6-8141-C8E3-9F6675B8C579}"/>
                </a:ext>
              </a:extLst>
            </p:cNvPr>
            <p:cNvSpPr/>
            <p:nvPr userDrawn="1"/>
          </p:nvSpPr>
          <p:spPr>
            <a:xfrm>
              <a:off x="12337200" y="2628000"/>
              <a:ext cx="288000" cy="288000"/>
            </a:xfrm>
            <a:prstGeom prst="rect">
              <a:avLst/>
            </a:prstGeom>
            <a:solidFill>
              <a:schemeClr val="bg2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DEB21DF-8918-9A58-B073-ABCFEFC6332E}"/>
                </a:ext>
              </a:extLst>
            </p:cNvPr>
            <p:cNvSpPr/>
            <p:nvPr userDrawn="1"/>
          </p:nvSpPr>
          <p:spPr>
            <a:xfrm>
              <a:off x="12337200" y="3942000"/>
              <a:ext cx="288000" cy="288000"/>
            </a:xfrm>
            <a:prstGeom prst="rect">
              <a:avLst/>
            </a:prstGeom>
            <a:solidFill>
              <a:srgbClr val="FAF5FF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DE56E9A-AC7D-7BD1-2547-8191229C587C}"/>
                </a:ext>
              </a:extLst>
            </p:cNvPr>
            <p:cNvSpPr/>
            <p:nvPr userDrawn="1"/>
          </p:nvSpPr>
          <p:spPr>
            <a:xfrm>
              <a:off x="12337200" y="4380000"/>
              <a:ext cx="288000" cy="288000"/>
            </a:xfrm>
            <a:prstGeom prst="rect">
              <a:avLst/>
            </a:prstGeom>
            <a:solidFill>
              <a:srgbClr val="2A2B2D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3A256C3-A341-5BEF-6DC7-405690412DF3}"/>
                </a:ext>
              </a:extLst>
            </p:cNvPr>
            <p:cNvSpPr/>
            <p:nvPr userDrawn="1"/>
          </p:nvSpPr>
          <p:spPr>
            <a:xfrm>
              <a:off x="12337200" y="5256000"/>
              <a:ext cx="288000" cy="288000"/>
            </a:xfrm>
            <a:prstGeom prst="rect">
              <a:avLst/>
            </a:prstGeom>
            <a:solidFill>
              <a:srgbClr val="5F6368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5CCCA90-1DF3-0A59-7FFC-5C2CC4BAF64A}"/>
                </a:ext>
              </a:extLst>
            </p:cNvPr>
            <p:cNvSpPr/>
            <p:nvPr userDrawn="1"/>
          </p:nvSpPr>
          <p:spPr>
            <a:xfrm>
              <a:off x="12337200" y="5694000"/>
              <a:ext cx="288000" cy="288000"/>
            </a:xfrm>
            <a:prstGeom prst="rect">
              <a:avLst/>
            </a:prstGeom>
            <a:solidFill>
              <a:srgbClr val="BABCBE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88F60BD6-64C7-59E8-1FA3-9C35CCFCDEB7}"/>
                </a:ext>
              </a:extLst>
            </p:cNvPr>
            <p:cNvSpPr/>
            <p:nvPr userDrawn="1"/>
          </p:nvSpPr>
          <p:spPr>
            <a:xfrm>
              <a:off x="12337200" y="6132000"/>
              <a:ext cx="288000" cy="288000"/>
            </a:xfrm>
            <a:prstGeom prst="rect">
              <a:avLst/>
            </a:prstGeom>
            <a:solidFill>
              <a:srgbClr val="DFE1E2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EAA7B64-67D6-512C-069B-EE0FAE1DB219}"/>
                </a:ext>
              </a:extLst>
            </p:cNvPr>
            <p:cNvSpPr/>
            <p:nvPr userDrawn="1"/>
          </p:nvSpPr>
          <p:spPr>
            <a:xfrm>
              <a:off x="12337200" y="6570000"/>
              <a:ext cx="288000" cy="288000"/>
            </a:xfrm>
            <a:prstGeom prst="rect">
              <a:avLst/>
            </a:prstGeom>
            <a:solidFill>
              <a:srgbClr val="F2F2F2"/>
            </a:solidFill>
            <a:ln w="127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143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13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715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715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  <p:sldLayoutId id="2147483678" r:id="rId28"/>
    <p:sldLayoutId id="2147483679" r:id="rId29"/>
    <p:sldLayoutId id="2147483680" r:id="rId30"/>
    <p:sldLayoutId id="2147483681" r:id="rId31"/>
    <p:sldLayoutId id="2147483682" r:id="rId32"/>
    <p:sldLayoutId id="2147483683" r:id="rId33"/>
    <p:sldLayoutId id="2147483684" r:id="rId34"/>
    <p:sldLayoutId id="2147483685" r:id="rId35"/>
    <p:sldLayoutId id="2147483686" r:id="rId36"/>
    <p:sldLayoutId id="2147483687" r:id="rId37"/>
    <p:sldLayoutId id="2147483688" r:id="rId38"/>
    <p:sldLayoutId id="2147483689" r:id="rId39"/>
    <p:sldLayoutId id="2147483690" r:id="rId40"/>
    <p:sldLayoutId id="2147483691" r:id="rId41"/>
    <p:sldLayoutId id="2147483692" r:id="rId42"/>
    <p:sldLayoutId id="2147483693" r:id="rId43"/>
    <p:sldLayoutId id="2147483694" r:id="rId44"/>
    <p:sldLayoutId id="2147483695" r:id="rId45"/>
    <p:sldLayoutId id="2147483696" r:id="rId46"/>
    <p:sldLayoutId id="2147483697" r:id="rId47"/>
    <p:sldLayoutId id="2147483698" r:id="rId48"/>
    <p:sldLayoutId id="2147483699" r:id="rId49"/>
    <p:sldLayoutId id="2147483700" r:id="rId50"/>
    <p:sldLayoutId id="2147483701" r:id="rId51"/>
    <p:sldLayoutId id="2147483702" r:id="rId52"/>
    <p:sldLayoutId id="2147483703" r:id="rId53"/>
    <p:sldLayoutId id="2147483704" r:id="rId54"/>
    <p:sldLayoutId id="2147483705" r:id="rId55"/>
    <p:sldLayoutId id="2147483706" r:id="rId56"/>
    <p:sldLayoutId id="2147483707" r:id="rId57"/>
    <p:sldLayoutId id="2147483708" r:id="rId58"/>
    <p:sldLayoutId id="2147483709" r:id="rId59"/>
    <p:sldLayoutId id="2147483710" r:id="rId60"/>
    <p:sldLayoutId id="2147483711" r:id="rId61"/>
    <p:sldLayoutId id="2147483712" r:id="rId62"/>
    <p:sldLayoutId id="2147483713" r:id="rId63"/>
    <p:sldLayoutId id="2147483714" r:id="rId64"/>
  </p:sldLayoutIdLst>
  <p:hf hdr="0" dt="0"/>
  <p:txStyles>
    <p:titleStyle>
      <a:lvl1pPr algn="l" defTabSz="514339" rtl="0" eaLnBrk="1" latinLnBrk="0" hangingPunct="1">
        <a:lnSpc>
          <a:spcPct val="90000"/>
        </a:lnSpc>
        <a:spcBef>
          <a:spcPct val="0"/>
        </a:spcBef>
        <a:buNone/>
        <a:defRPr sz="135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101248" indent="-101248" algn="l" defTabSz="514339" rtl="0" eaLnBrk="1" latinLnBrk="0" hangingPunct="1">
        <a:lnSpc>
          <a:spcPct val="100000"/>
        </a:lnSpc>
        <a:spcBef>
          <a:spcPts val="506"/>
        </a:spcBef>
        <a:buFont typeface="Arial" panose="020B0604020202020204" pitchFamily="34" charset="0"/>
        <a:buChar char="•"/>
        <a:defRPr sz="843" kern="1200">
          <a:solidFill>
            <a:schemeClr val="tx1"/>
          </a:solidFill>
          <a:latin typeface="+mn-lt"/>
          <a:ea typeface="+mn-ea"/>
          <a:cs typeface="+mn-cs"/>
        </a:defRPr>
      </a:lvl1pPr>
      <a:lvl2pPr marL="202496" indent="-101248" algn="l" defTabSz="514339" rtl="0" eaLnBrk="1" latinLnBrk="0" hangingPunct="1">
        <a:lnSpc>
          <a:spcPct val="100000"/>
        </a:lnSpc>
        <a:spcBef>
          <a:spcPts val="506"/>
        </a:spcBef>
        <a:buFont typeface="Arial" panose="020B0604020202020204" pitchFamily="34" charset="0"/>
        <a:buChar char="­"/>
        <a:defRPr sz="843" kern="1200">
          <a:solidFill>
            <a:schemeClr val="tx1"/>
          </a:solidFill>
          <a:latin typeface="+mn-lt"/>
          <a:ea typeface="+mn-ea"/>
          <a:cs typeface="+mn-cs"/>
        </a:defRPr>
      </a:lvl2pPr>
      <a:lvl3pPr marL="303744" indent="-101248" algn="l" defTabSz="514339" rtl="0" eaLnBrk="1" latinLnBrk="0" hangingPunct="1">
        <a:lnSpc>
          <a:spcPct val="100000"/>
        </a:lnSpc>
        <a:spcBef>
          <a:spcPts val="506"/>
        </a:spcBef>
        <a:buFont typeface="Wingdings" panose="05000000000000000000" pitchFamily="2" charset="2"/>
        <a:buChar char="§"/>
        <a:defRPr sz="843" kern="1200">
          <a:solidFill>
            <a:schemeClr val="tx1"/>
          </a:solidFill>
          <a:latin typeface="+mn-lt"/>
          <a:ea typeface="+mn-ea"/>
          <a:cs typeface="+mn-cs"/>
        </a:defRPr>
      </a:lvl3pPr>
      <a:lvl4pPr marL="404991" indent="-101248" algn="l" defTabSz="514339" rtl="0" eaLnBrk="1" latinLnBrk="0" hangingPunct="1">
        <a:lnSpc>
          <a:spcPct val="100000"/>
        </a:lnSpc>
        <a:spcBef>
          <a:spcPts val="506"/>
        </a:spcBef>
        <a:buClr>
          <a:schemeClr val="tx1"/>
        </a:buClr>
        <a:buFont typeface="Courier New" panose="02070309020205020404" pitchFamily="49" charset="0"/>
        <a:buChar char="o"/>
        <a:defRPr sz="843" kern="1200">
          <a:solidFill>
            <a:schemeClr val="tx1"/>
          </a:solidFill>
          <a:latin typeface="+mn-lt"/>
          <a:ea typeface="+mn-ea"/>
          <a:cs typeface="+mn-cs"/>
        </a:defRPr>
      </a:lvl4pPr>
      <a:lvl5pPr marL="506239" indent="-101248" algn="l" defTabSz="514339" rtl="0" eaLnBrk="1" latinLnBrk="0" hangingPunct="1">
        <a:lnSpc>
          <a:spcPct val="100000"/>
        </a:lnSpc>
        <a:spcBef>
          <a:spcPts val="506"/>
        </a:spcBef>
        <a:buClr>
          <a:schemeClr val="tx1"/>
        </a:buClr>
        <a:buFont typeface="Avenir Next LT Pro" panose="020B0504020202020204" pitchFamily="34" charset="0"/>
        <a:buChar char="–"/>
        <a:defRPr sz="843" kern="1200">
          <a:solidFill>
            <a:schemeClr val="tx1"/>
          </a:solidFill>
          <a:latin typeface="+mn-lt"/>
          <a:ea typeface="+mn-ea"/>
          <a:cs typeface="+mn-cs"/>
        </a:defRPr>
      </a:lvl5pPr>
      <a:lvl6pPr marL="404991" indent="-101248" algn="l" defTabSz="514339" rtl="0" eaLnBrk="1" latinLnBrk="0" hangingPunct="1">
        <a:lnSpc>
          <a:spcPct val="100000"/>
        </a:lnSpc>
        <a:spcBef>
          <a:spcPts val="506"/>
        </a:spcBef>
        <a:buFont typeface="Arial" panose="020B0604020202020204" pitchFamily="34" charset="0"/>
        <a:buChar char="•"/>
        <a:defRPr sz="84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02" indent="-128585" algn="l" defTabSz="514339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72" indent="-128585" algn="l" defTabSz="514339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41" indent="-128585" algn="l" defTabSz="514339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9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9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8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8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8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7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7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56" algn="l" defTabSz="514339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9FCC3B"/>
          </p15:clr>
        </p15:guide>
        <p15:guide id="2" pos="3840">
          <p15:clr>
            <a:srgbClr val="9FCC3B"/>
          </p15:clr>
        </p15:guide>
        <p15:guide id="3" pos="3795">
          <p15:clr>
            <a:srgbClr val="F26B43"/>
          </p15:clr>
        </p15:guide>
        <p15:guide id="4" pos="3296">
          <p15:clr>
            <a:srgbClr val="F26B43"/>
          </p15:clr>
        </p15:guide>
        <p15:guide id="5" pos="3205">
          <p15:clr>
            <a:srgbClr val="F26B43"/>
          </p15:clr>
        </p15:guide>
        <p15:guide id="6" pos="2706">
          <p15:clr>
            <a:srgbClr val="F26B43"/>
          </p15:clr>
        </p15:guide>
        <p15:guide id="7" pos="2615">
          <p15:clr>
            <a:srgbClr val="F26B43"/>
          </p15:clr>
        </p15:guide>
        <p15:guide id="8" pos="2116">
          <p15:clr>
            <a:srgbClr val="F26B43"/>
          </p15:clr>
        </p15:guide>
        <p15:guide id="9" pos="2026">
          <p15:clr>
            <a:srgbClr val="F26B43"/>
          </p15:clr>
        </p15:guide>
        <p15:guide id="10" pos="1527">
          <p15:clr>
            <a:srgbClr val="F26B43"/>
          </p15:clr>
        </p15:guide>
        <p15:guide id="11" pos="1436">
          <p15:clr>
            <a:srgbClr val="F26B43"/>
          </p15:clr>
        </p15:guide>
        <p15:guide id="12" pos="937">
          <p15:clr>
            <a:srgbClr val="F26B43"/>
          </p15:clr>
        </p15:guide>
        <p15:guide id="13" pos="846">
          <p15:clr>
            <a:srgbClr val="F26B43"/>
          </p15:clr>
        </p15:guide>
        <p15:guide id="14" pos="347">
          <p15:clr>
            <a:srgbClr val="9FCC3B"/>
          </p15:clr>
        </p15:guide>
        <p15:guide id="15" pos="3885">
          <p15:clr>
            <a:srgbClr val="F26B43"/>
          </p15:clr>
        </p15:guide>
        <p15:guide id="16" pos="4384">
          <p15:clr>
            <a:srgbClr val="F26B43"/>
          </p15:clr>
        </p15:guide>
        <p15:guide id="17" pos="4475">
          <p15:clr>
            <a:srgbClr val="F26B43"/>
          </p15:clr>
        </p15:guide>
        <p15:guide id="18" pos="4974">
          <p15:clr>
            <a:srgbClr val="F26B43"/>
          </p15:clr>
        </p15:guide>
        <p15:guide id="19" pos="5065">
          <p15:clr>
            <a:srgbClr val="F26B43"/>
          </p15:clr>
        </p15:guide>
        <p15:guide id="20" pos="5564">
          <p15:clr>
            <a:srgbClr val="F26B43"/>
          </p15:clr>
        </p15:guide>
        <p15:guide id="21" pos="5654">
          <p15:clr>
            <a:srgbClr val="F26B43"/>
          </p15:clr>
        </p15:guide>
        <p15:guide id="22" pos="6153">
          <p15:clr>
            <a:srgbClr val="F26B43"/>
          </p15:clr>
        </p15:guide>
        <p15:guide id="23" pos="6244">
          <p15:clr>
            <a:srgbClr val="F26B43"/>
          </p15:clr>
        </p15:guide>
        <p15:guide id="24" pos="6743">
          <p15:clr>
            <a:srgbClr val="F26B43"/>
          </p15:clr>
        </p15:guide>
        <p15:guide id="25" pos="6834">
          <p15:clr>
            <a:srgbClr val="F26B43"/>
          </p15:clr>
        </p15:guide>
        <p15:guide id="26" pos="7333">
          <p15:clr>
            <a:srgbClr val="9FCC3B"/>
          </p15:clr>
        </p15:guide>
        <p15:guide id="35" orient="horz" pos="1139">
          <p15:clr>
            <a:srgbClr val="F26B43"/>
          </p15:clr>
        </p15:guide>
        <p15:guide id="41" orient="horz" pos="119">
          <p15:clr>
            <a:srgbClr val="9FCC3B"/>
          </p15:clr>
        </p15:guide>
        <p15:guide id="55" orient="horz" pos="3974">
          <p15:clr>
            <a:srgbClr val="F26B43"/>
          </p15:clr>
        </p15:guide>
        <p15:guide id="59" orient="horz" pos="4201">
          <p15:clr>
            <a:srgbClr val="9FCC3B"/>
          </p15:clr>
        </p15:guide>
        <p15:guide id="60" orient="horz" pos="459">
          <p15:clr>
            <a:srgbClr val="F26B43"/>
          </p15:clr>
        </p15:guide>
        <p15:guide id="62" orient="horz" pos="2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sv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hyperlink" Target="https://clarivatesupport.webex.com/weblink/register/r38d9c2addd20baf488ee072934e7ca4c" TargetMode="External"/><Relationship Id="rId10" Type="http://schemas.openxmlformats.org/officeDocument/2006/relationships/image" Target="../media/image14.svg"/><Relationship Id="rId4" Type="http://schemas.openxmlformats.org/officeDocument/2006/relationships/image" Target="../media/image8.svg"/><Relationship Id="rId9" Type="http://schemas.openxmlformats.org/officeDocument/2006/relationships/image" Target="../media/image13.svg"/><Relationship Id="rId14" Type="http://schemas.openxmlformats.org/officeDocument/2006/relationships/hyperlink" Target="https://clarivatesupport.webex.com/weblink/register/rb83821d1dcb5d782b9532838b84cbf7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">
              <a:srgbClr val="B175E1"/>
            </a:gs>
            <a:gs pos="15000">
              <a:srgbClr val="B175E1"/>
            </a:gs>
            <a:gs pos="0">
              <a:schemeClr val="accent2"/>
            </a:gs>
            <a:gs pos="81184">
              <a:srgbClr val="4F92EC"/>
            </a:gs>
            <a:gs pos="61757">
              <a:srgbClr val="5C8EEB"/>
            </a:gs>
            <a:gs pos="74000">
              <a:srgbClr val="4F92EC"/>
            </a:gs>
            <a:gs pos="44704">
              <a:srgbClr val="C2C6D9"/>
            </a:gs>
            <a:gs pos="50000">
              <a:srgbClr val="7188E9"/>
            </a:gs>
            <a:gs pos="90000">
              <a:srgbClr val="319AF0"/>
            </a:gs>
            <a:gs pos="68000">
              <a:srgbClr val="4F92EC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0">
            <a:extLst>
              <a:ext uri="{FF2B5EF4-FFF2-40B4-BE49-F238E27FC236}">
                <a16:creationId xmlns:a16="http://schemas.microsoft.com/office/drawing/2014/main" id="{E1951EE9-3ED3-8B13-84D7-91DA23452647}"/>
              </a:ext>
            </a:extLst>
          </p:cNvPr>
          <p:cNvSpPr/>
          <p:nvPr/>
        </p:nvSpPr>
        <p:spPr>
          <a:xfrm>
            <a:off x="0" y="0"/>
            <a:ext cx="6858000" cy="9710928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r>
              <a:rPr lang="en-US" altLang="ja-JP" dirty="0"/>
              <a:t>PI_pictogram-061_Light-theme_PurpleBlue</a:t>
            </a:r>
            <a:endParaRPr lang="ja-JP" altLang="en-US" dirty="0"/>
          </a:p>
        </p:txBody>
      </p:sp>
      <p:sp>
        <p:nvSpPr>
          <p:cNvPr id="10" name="Shape 1">
            <a:extLst>
              <a:ext uri="{FF2B5EF4-FFF2-40B4-BE49-F238E27FC236}">
                <a16:creationId xmlns:a16="http://schemas.microsoft.com/office/drawing/2014/main" id="{6EE62E91-87D5-0C85-BA5C-EBFE19291BC5}"/>
              </a:ext>
            </a:extLst>
          </p:cNvPr>
          <p:cNvSpPr/>
          <p:nvPr/>
        </p:nvSpPr>
        <p:spPr>
          <a:xfrm>
            <a:off x="-12192" y="-12193"/>
            <a:ext cx="6870192" cy="1610869"/>
          </a:xfrm>
          <a:prstGeom prst="rect">
            <a:avLst/>
          </a:prstGeom>
          <a:solidFill>
            <a:schemeClr val="tx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F748611D-74C8-899A-258B-1AE6F90CBAFB}"/>
              </a:ext>
            </a:extLst>
          </p:cNvPr>
          <p:cNvSpPr/>
          <p:nvPr/>
        </p:nvSpPr>
        <p:spPr>
          <a:xfrm>
            <a:off x="233172" y="822007"/>
            <a:ext cx="4434840" cy="43891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Web of Science 講習会</a:t>
            </a:r>
            <a:endParaRPr lang="en-US" sz="2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Text 7">
            <a:extLst>
              <a:ext uri="{FF2B5EF4-FFF2-40B4-BE49-F238E27FC236}">
                <a16:creationId xmlns:a16="http://schemas.microsoft.com/office/drawing/2014/main" id="{8BBEDC46-F997-99FE-9D7D-6789F253E444}"/>
              </a:ext>
            </a:extLst>
          </p:cNvPr>
          <p:cNvSpPr/>
          <p:nvPr/>
        </p:nvSpPr>
        <p:spPr>
          <a:xfrm>
            <a:off x="54426" y="1292350"/>
            <a:ext cx="4480560" cy="21945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altLang="ja-JP" sz="1400" b="1" dirty="0">
                <a:solidFill>
                  <a:srgbClr val="EEEAF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10</a:t>
            </a:r>
            <a:r>
              <a:rPr lang="en-US" sz="1400" b="1" dirty="0">
                <a:solidFill>
                  <a:srgbClr val="EEEAF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月2</a:t>
            </a:r>
            <a:r>
              <a:rPr lang="en-US" altLang="ja-JP" sz="1400" b="1" dirty="0">
                <a:solidFill>
                  <a:srgbClr val="EEEAF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0</a:t>
            </a:r>
            <a:r>
              <a:rPr lang="en-US" sz="1400" b="1" dirty="0">
                <a:solidFill>
                  <a:srgbClr val="EEEAF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日（火） 14:00〜15:15 / 17:30〜18:45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6" name="Text 8">
            <a:extLst>
              <a:ext uri="{FF2B5EF4-FFF2-40B4-BE49-F238E27FC236}">
                <a16:creationId xmlns:a16="http://schemas.microsoft.com/office/drawing/2014/main" id="{83AE9218-E473-976C-CD4B-0571F74C1183}"/>
              </a:ext>
            </a:extLst>
          </p:cNvPr>
          <p:cNvSpPr/>
          <p:nvPr/>
        </p:nvSpPr>
        <p:spPr>
          <a:xfrm>
            <a:off x="3029712" y="405122"/>
            <a:ext cx="3493008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r">
              <a:buNone/>
            </a:pPr>
            <a:r>
              <a:rPr lang="en-US" sz="20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情報の洪水に、もう翻弄されない</a:t>
            </a:r>
            <a:endParaRPr lang="en-US" sz="2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27796469-3B78-3B44-3A8D-C92B7D7BE485}"/>
              </a:ext>
            </a:extLst>
          </p:cNvPr>
          <p:cNvSpPr/>
          <p:nvPr/>
        </p:nvSpPr>
        <p:spPr>
          <a:xfrm>
            <a:off x="4566699" y="879349"/>
            <a:ext cx="2247900" cy="64465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F4F1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読むべき論文を見つけ、管理し</a:t>
            </a:r>
            <a:r>
              <a:rPr lang="en-US" sz="1300" b="1" dirty="0">
                <a:solidFill>
                  <a:srgbClr val="F4F1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、</a:t>
            </a:r>
            <a:endParaRPr lang="en-US" sz="13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>
              <a:buNone/>
            </a:pPr>
            <a:r>
              <a:rPr lang="en-US" sz="1300" b="1" dirty="0" err="1">
                <a:solidFill>
                  <a:srgbClr val="F4F1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引用文献リストを簡単に作成する</a:t>
            </a:r>
            <a:endParaRPr lang="en-US" sz="1300" b="1" dirty="0">
              <a:solidFill>
                <a:srgbClr val="F4F1F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pPr marL="0" indent="0">
              <a:buNone/>
            </a:pPr>
            <a:r>
              <a:rPr lang="en-US" sz="1300" b="1" dirty="0" err="1">
                <a:solidFill>
                  <a:srgbClr val="F4F1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方法を</a:t>
            </a:r>
            <a:r>
              <a:rPr lang="ja-JP" altLang="en-US" sz="1300" b="1">
                <a:solidFill>
                  <a:srgbClr val="F4F1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学べます</a:t>
            </a:r>
            <a:endParaRPr lang="en-US" sz="1300" b="1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959408DA-A1EF-F5F2-835E-F31C4E5A5A2F}"/>
              </a:ext>
            </a:extLst>
          </p:cNvPr>
          <p:cNvSpPr/>
          <p:nvPr/>
        </p:nvSpPr>
        <p:spPr>
          <a:xfrm>
            <a:off x="204666" y="1712856"/>
            <a:ext cx="6516000" cy="979525"/>
          </a:xfrm>
          <a:prstGeom prst="roundRect">
            <a:avLst>
              <a:gd name="adj" fmla="val 11607"/>
            </a:avLst>
          </a:prstGeom>
          <a:solidFill>
            <a:srgbClr val="F4F5F8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</a:ln>
          <a:effectLst>
            <a:outerShdw blurRad="127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ja-JP" alt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1EAE3A32-5F28-5394-9F1F-5E02A3FA9D80}"/>
              </a:ext>
            </a:extLst>
          </p:cNvPr>
          <p:cNvSpPr/>
          <p:nvPr/>
        </p:nvSpPr>
        <p:spPr>
          <a:xfrm>
            <a:off x="344424" y="1810512"/>
            <a:ext cx="2798064" cy="1645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164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こんなお悩みはありませんか？</a:t>
            </a:r>
            <a:endParaRPr 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3" name="Shape 14">
            <a:extLst>
              <a:ext uri="{FF2B5EF4-FFF2-40B4-BE49-F238E27FC236}">
                <a16:creationId xmlns:a16="http://schemas.microsoft.com/office/drawing/2014/main" id="{07B287FE-3CF0-6863-BCD6-34B6205E73B3}"/>
              </a:ext>
            </a:extLst>
          </p:cNvPr>
          <p:cNvSpPr/>
          <p:nvPr/>
        </p:nvSpPr>
        <p:spPr>
          <a:xfrm>
            <a:off x="287112" y="2083816"/>
            <a:ext cx="1944624" cy="558582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gradFill>
              <a:gsLst>
                <a:gs pos="15000">
                  <a:srgbClr val="B175E1"/>
                </a:gs>
                <a:gs pos="0">
                  <a:schemeClr val="accent2"/>
                </a:gs>
                <a:gs pos="81184">
                  <a:srgbClr val="88D2E0"/>
                </a:gs>
                <a:gs pos="61757">
                  <a:srgbClr val="5C8EEB"/>
                </a:gs>
                <a:gs pos="74000">
                  <a:srgbClr val="4F92EC"/>
                </a:gs>
                <a:gs pos="44704">
                  <a:srgbClr val="C2C6D9"/>
                </a:gs>
                <a:gs pos="50000">
                  <a:srgbClr val="7188E9"/>
                </a:gs>
                <a:gs pos="90000">
                  <a:srgbClr val="319AF0"/>
                </a:gs>
                <a:gs pos="100000">
                  <a:srgbClr val="319AF0"/>
                </a:gs>
              </a:gsLst>
              <a:lin ang="3600000" scaled="0"/>
            </a:gradFill>
            <a:prstDash val="solid"/>
          </a:ln>
        </p:spPr>
        <p:txBody>
          <a:bodyPr/>
          <a:lstStyle/>
          <a:p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Text 15">
            <a:extLst>
              <a:ext uri="{FF2B5EF4-FFF2-40B4-BE49-F238E27FC236}">
                <a16:creationId xmlns:a16="http://schemas.microsoft.com/office/drawing/2014/main" id="{0BBE5FB3-0A61-37C4-E84B-3AFF1D6ABB76}"/>
              </a:ext>
            </a:extLst>
          </p:cNvPr>
          <p:cNvSpPr/>
          <p:nvPr/>
        </p:nvSpPr>
        <p:spPr>
          <a:xfrm>
            <a:off x="731695" y="2152775"/>
            <a:ext cx="1380407" cy="432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論文をどう探せば</a:t>
            </a:r>
            <a:endParaRPr lang="en-US" sz="1400" b="1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よいかわからない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9" name="Shape 18">
            <a:extLst>
              <a:ext uri="{FF2B5EF4-FFF2-40B4-BE49-F238E27FC236}">
                <a16:creationId xmlns:a16="http://schemas.microsoft.com/office/drawing/2014/main" id="{099890B2-330A-ED5B-282D-47D33B6ED802}"/>
              </a:ext>
            </a:extLst>
          </p:cNvPr>
          <p:cNvSpPr/>
          <p:nvPr/>
        </p:nvSpPr>
        <p:spPr>
          <a:xfrm>
            <a:off x="204666" y="2776192"/>
            <a:ext cx="6516000" cy="402464"/>
          </a:xfrm>
          <a:prstGeom prst="roundRect">
            <a:avLst>
              <a:gd name="adj" fmla="val 19697"/>
            </a:avLst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0" name="Text 19">
            <a:extLst>
              <a:ext uri="{FF2B5EF4-FFF2-40B4-BE49-F238E27FC236}">
                <a16:creationId xmlns:a16="http://schemas.microsoft.com/office/drawing/2014/main" id="{30F5DC8B-F3C4-AF05-349C-195D6CB7A725}"/>
              </a:ext>
            </a:extLst>
          </p:cNvPr>
          <p:cNvSpPr/>
          <p:nvPr/>
        </p:nvSpPr>
        <p:spPr>
          <a:xfrm>
            <a:off x="566928" y="2871516"/>
            <a:ext cx="566928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 err="1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ひとつでも当てはまる方は</a:t>
            </a:r>
            <a:r>
              <a:rPr lang="en-US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、</a:t>
            </a:r>
            <a:r>
              <a:rPr lang="ja-JP" altLang="en-US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ぜひ</a:t>
            </a:r>
            <a:r>
              <a:rPr lang="en-US" b="1" dirty="0" err="1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ご参加ください</a:t>
            </a:r>
            <a:endParaRPr lang="en-US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2" name="Shape 57">
            <a:extLst>
              <a:ext uri="{FF2B5EF4-FFF2-40B4-BE49-F238E27FC236}">
                <a16:creationId xmlns:a16="http://schemas.microsoft.com/office/drawing/2014/main" id="{B45E321C-063E-9F86-776A-73F8A17CC4E5}"/>
              </a:ext>
            </a:extLst>
          </p:cNvPr>
          <p:cNvSpPr/>
          <p:nvPr/>
        </p:nvSpPr>
        <p:spPr>
          <a:xfrm>
            <a:off x="12879" y="9192465"/>
            <a:ext cx="6858000" cy="532902"/>
          </a:xfrm>
          <a:prstGeom prst="rect">
            <a:avLst/>
          </a:prstGeom>
          <a:solidFill>
            <a:srgbClr val="F4F5F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74" name="Text 59">
            <a:extLst>
              <a:ext uri="{FF2B5EF4-FFF2-40B4-BE49-F238E27FC236}">
                <a16:creationId xmlns:a16="http://schemas.microsoft.com/office/drawing/2014/main" id="{FFB49CA0-9EBB-DD2C-3B94-53171761C465}"/>
              </a:ext>
            </a:extLst>
          </p:cNvPr>
          <p:cNvSpPr/>
          <p:nvPr/>
        </p:nvSpPr>
        <p:spPr>
          <a:xfrm>
            <a:off x="4867800" y="9557766"/>
            <a:ext cx="1719072" cy="1097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lnSpcReduction="10000"/>
          </a:bodyPr>
          <a:lstStyle/>
          <a:p>
            <a:pPr marL="0" indent="0" algn="r">
              <a:buNone/>
            </a:pPr>
            <a:endParaRPr lang="en-US" sz="75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0A7B948-4CED-7FEB-E664-BBD02A469A9E}"/>
              </a:ext>
            </a:extLst>
          </p:cNvPr>
          <p:cNvSpPr txBox="1"/>
          <p:nvPr/>
        </p:nvSpPr>
        <p:spPr>
          <a:xfrm>
            <a:off x="215172" y="18393"/>
            <a:ext cx="6464520" cy="301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372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クラリベイト　トレーニングサミット</a:t>
            </a:r>
            <a:r>
              <a:rPr lang="en-US" altLang="ja-JP" sz="1372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メイリオ" pitchFamily="50" charset="-128"/>
              </a:rPr>
              <a:t>2026</a:t>
            </a:r>
            <a:endParaRPr lang="en-US" altLang="ja-JP" sz="1078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メイリオ" pitchFamily="50" charset="-128"/>
            </a:endParaRPr>
          </a:p>
        </p:txBody>
      </p:sp>
      <p:sp>
        <p:nvSpPr>
          <p:cNvPr id="79" name="Shape 14">
            <a:extLst>
              <a:ext uri="{FF2B5EF4-FFF2-40B4-BE49-F238E27FC236}">
                <a16:creationId xmlns:a16="http://schemas.microsoft.com/office/drawing/2014/main" id="{D588E088-BEC5-7C05-4C06-A0EF96DE3FCC}"/>
              </a:ext>
            </a:extLst>
          </p:cNvPr>
          <p:cNvSpPr/>
          <p:nvPr/>
        </p:nvSpPr>
        <p:spPr>
          <a:xfrm>
            <a:off x="4436964" y="2082173"/>
            <a:ext cx="2139696" cy="558582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gradFill>
              <a:gsLst>
                <a:gs pos="15000">
                  <a:srgbClr val="B175E1"/>
                </a:gs>
                <a:gs pos="0">
                  <a:schemeClr val="accent2"/>
                </a:gs>
                <a:gs pos="81184">
                  <a:srgbClr val="88D2E0"/>
                </a:gs>
                <a:gs pos="61757">
                  <a:srgbClr val="5C8EEB"/>
                </a:gs>
                <a:gs pos="74000">
                  <a:srgbClr val="4F92EC"/>
                </a:gs>
                <a:gs pos="44704">
                  <a:srgbClr val="C2C6D9"/>
                </a:gs>
                <a:gs pos="50000">
                  <a:srgbClr val="7188E9"/>
                </a:gs>
                <a:gs pos="90000">
                  <a:srgbClr val="319AF0"/>
                </a:gs>
                <a:gs pos="100000">
                  <a:srgbClr val="319AF0"/>
                </a:gs>
              </a:gsLst>
              <a:lin ang="3600000" scaled="0"/>
            </a:gradFill>
            <a:prstDash val="solid"/>
          </a:ln>
        </p:spPr>
        <p:txBody>
          <a:bodyPr/>
          <a:lstStyle/>
          <a:p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81" name="Picture 2" descr="C:\Users\u0145534\Documents\01_ProdactMarketingActivity\06_素材\イメージ画像フリー\komatta_man.png">
            <a:extLst>
              <a:ext uri="{FF2B5EF4-FFF2-40B4-BE49-F238E27FC236}">
                <a16:creationId xmlns:a16="http://schemas.microsoft.com/office/drawing/2014/main" id="{52831BA0-F51C-FF32-E82A-CF4CC90FC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66236" y="1678288"/>
            <a:ext cx="413372" cy="558582"/>
          </a:xfrm>
          <a:prstGeom prst="rect">
            <a:avLst/>
          </a:prstGeom>
          <a:noFill/>
        </p:spPr>
      </p:pic>
      <p:sp>
        <p:nvSpPr>
          <p:cNvPr id="28" name="Text 17">
            <a:extLst>
              <a:ext uri="{FF2B5EF4-FFF2-40B4-BE49-F238E27FC236}">
                <a16:creationId xmlns:a16="http://schemas.microsoft.com/office/drawing/2014/main" id="{98BD049B-3A8C-C5B2-469C-CFF3E930C89B}"/>
              </a:ext>
            </a:extLst>
          </p:cNvPr>
          <p:cNvSpPr/>
          <p:nvPr/>
        </p:nvSpPr>
        <p:spPr>
          <a:xfrm>
            <a:off x="4929216" y="2152775"/>
            <a:ext cx="1568196" cy="432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保存したはずの</a:t>
            </a:r>
            <a:endParaRPr lang="en-US" sz="1400" b="1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論文が見つからない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9" name="グラフィックス 108">
            <a:extLst>
              <a:ext uri="{FF2B5EF4-FFF2-40B4-BE49-F238E27FC236}">
                <a16:creationId xmlns:a16="http://schemas.microsoft.com/office/drawing/2014/main" id="{54828BC3-81FA-A982-111C-6552727474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0395" y="7423998"/>
            <a:ext cx="446832" cy="446832"/>
          </a:xfrm>
          <a:prstGeom prst="rect">
            <a:avLst/>
          </a:prstGeom>
        </p:spPr>
      </p:pic>
      <p:pic>
        <p:nvPicPr>
          <p:cNvPr id="116" name="グラフィックス 115">
            <a:extLst>
              <a:ext uri="{FF2B5EF4-FFF2-40B4-BE49-F238E27FC236}">
                <a16:creationId xmlns:a16="http://schemas.microsoft.com/office/drawing/2014/main" id="{8A72C468-6A48-2484-4679-15BF8E1959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5929" y="2177307"/>
            <a:ext cx="396000" cy="396809"/>
          </a:xfrm>
          <a:prstGeom prst="rect">
            <a:avLst/>
          </a:prstGeom>
        </p:spPr>
      </p:pic>
      <p:pic>
        <p:nvPicPr>
          <p:cNvPr id="120" name="グラフィックス 119">
            <a:extLst>
              <a:ext uri="{FF2B5EF4-FFF2-40B4-BE49-F238E27FC236}">
                <a16:creationId xmlns:a16="http://schemas.microsoft.com/office/drawing/2014/main" id="{7C522E51-0534-2D9D-5131-84BBE0BCC8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86844" y="2147991"/>
            <a:ext cx="395193" cy="396000"/>
          </a:xfrm>
          <a:prstGeom prst="rect">
            <a:avLst/>
          </a:prstGeom>
        </p:spPr>
      </p:pic>
      <p:sp>
        <p:nvSpPr>
          <p:cNvPr id="55" name="Shape 42">
            <a:extLst>
              <a:ext uri="{FF2B5EF4-FFF2-40B4-BE49-F238E27FC236}">
                <a16:creationId xmlns:a16="http://schemas.microsoft.com/office/drawing/2014/main" id="{DF6C9D67-B7F4-2F22-4E5D-6D4A7A45F2C2}"/>
              </a:ext>
            </a:extLst>
          </p:cNvPr>
          <p:cNvSpPr/>
          <p:nvPr/>
        </p:nvSpPr>
        <p:spPr>
          <a:xfrm>
            <a:off x="204666" y="3243074"/>
            <a:ext cx="6516000" cy="1428992"/>
          </a:xfrm>
          <a:prstGeom prst="roundRect">
            <a:avLst>
              <a:gd name="adj" fmla="val 8966"/>
            </a:avLst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ja-JP" altLang="en-US" dirty="0">
              <a:solidFill>
                <a:schemeClr val="bg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6" name="Text 43">
            <a:extLst>
              <a:ext uri="{FF2B5EF4-FFF2-40B4-BE49-F238E27FC236}">
                <a16:creationId xmlns:a16="http://schemas.microsoft.com/office/drawing/2014/main" id="{DC5ADEDA-B6CF-8AFF-DE5C-4E301B2747E9}"/>
              </a:ext>
            </a:extLst>
          </p:cNvPr>
          <p:cNvSpPr/>
          <p:nvPr/>
        </p:nvSpPr>
        <p:spPr>
          <a:xfrm>
            <a:off x="399420" y="3282020"/>
            <a:ext cx="3474720" cy="2560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 err="1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この講習会で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習得</a:t>
            </a:r>
            <a:r>
              <a:rPr lang="en-US" sz="1600" b="1" dirty="0" err="1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できる</a:t>
            </a:r>
            <a:r>
              <a:rPr lang="ja-JP" alt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こ</a:t>
            </a:r>
            <a:r>
              <a:rPr lang="en-US" sz="16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と</a:t>
            </a:r>
            <a:endParaRPr lang="en-US" sz="1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7" name="Shape 44">
            <a:extLst>
              <a:ext uri="{FF2B5EF4-FFF2-40B4-BE49-F238E27FC236}">
                <a16:creationId xmlns:a16="http://schemas.microsoft.com/office/drawing/2014/main" id="{ED484A0A-9E1C-01E0-9B72-600474B34933}"/>
              </a:ext>
            </a:extLst>
          </p:cNvPr>
          <p:cNvSpPr/>
          <p:nvPr/>
        </p:nvSpPr>
        <p:spPr>
          <a:xfrm>
            <a:off x="289143" y="3591568"/>
            <a:ext cx="2028051" cy="1008000"/>
          </a:xfrm>
          <a:prstGeom prst="roundRect">
            <a:avLst>
              <a:gd name="adj" fmla="val 13433"/>
            </a:avLst>
          </a:prstGeom>
          <a:solidFill>
            <a:srgbClr val="FFFFFF"/>
          </a:solidFill>
          <a:ln w="12700">
            <a:gradFill>
              <a:gsLst>
                <a:gs pos="15000">
                  <a:srgbClr val="B175E1"/>
                </a:gs>
                <a:gs pos="0">
                  <a:schemeClr val="accent2"/>
                </a:gs>
                <a:gs pos="81184">
                  <a:srgbClr val="88D2E0"/>
                </a:gs>
                <a:gs pos="61757">
                  <a:srgbClr val="5C8EEB"/>
                </a:gs>
                <a:gs pos="74000">
                  <a:srgbClr val="4F92EC"/>
                </a:gs>
                <a:gs pos="44704">
                  <a:srgbClr val="C2C6D9"/>
                </a:gs>
                <a:gs pos="50000">
                  <a:srgbClr val="7188E9"/>
                </a:gs>
                <a:gs pos="90000">
                  <a:srgbClr val="319AF0"/>
                </a:gs>
                <a:gs pos="100000">
                  <a:srgbClr val="319AF0"/>
                </a:gs>
              </a:gsLst>
              <a:lin ang="3600000" scaled="0"/>
            </a:gradFill>
            <a:prstDash val="solid"/>
          </a:ln>
        </p:spPr>
        <p:txBody>
          <a:bodyPr/>
          <a:lstStyle/>
          <a:p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9" name="Text 45">
            <a:extLst>
              <a:ext uri="{FF2B5EF4-FFF2-40B4-BE49-F238E27FC236}">
                <a16:creationId xmlns:a16="http://schemas.microsoft.com/office/drawing/2014/main" id="{4D17B84C-FF27-821F-A854-108C40BC4B9D}"/>
              </a:ext>
            </a:extLst>
          </p:cNvPr>
          <p:cNvSpPr/>
          <p:nvPr/>
        </p:nvSpPr>
        <p:spPr>
          <a:xfrm>
            <a:off x="728743" y="3670131"/>
            <a:ext cx="1539450" cy="19137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ja-JP" altLang="en-US" sz="1500" b="1" dirty="0">
                <a:solidFill>
                  <a:srgbClr val="1E164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重要な論文を検索</a:t>
            </a:r>
            <a:endParaRPr lang="en-US" sz="15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0" name="Text 46">
            <a:extLst>
              <a:ext uri="{FF2B5EF4-FFF2-40B4-BE49-F238E27FC236}">
                <a16:creationId xmlns:a16="http://schemas.microsoft.com/office/drawing/2014/main" id="{710A05C5-1A1F-1E9B-A45C-1CBAA47C8A7E}"/>
              </a:ext>
            </a:extLst>
          </p:cNvPr>
          <p:cNvSpPr/>
          <p:nvPr/>
        </p:nvSpPr>
        <p:spPr>
          <a:xfrm>
            <a:off x="329899" y="4012311"/>
            <a:ext cx="1955889" cy="504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ja-JP" alt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読むべき重要な論文、</a:t>
            </a:r>
            <a:endParaRPr lang="en-US" altLang="ja-JP" sz="1400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インパクトの</a:t>
            </a:r>
            <a:r>
              <a:rPr lang="ja-JP" alt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高い</a:t>
            </a: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論文を</a:t>
            </a:r>
            <a:endParaRPr lang="en-US" sz="1400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ja-JP" alt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見つける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5" name="Shape 50">
            <a:extLst>
              <a:ext uri="{FF2B5EF4-FFF2-40B4-BE49-F238E27FC236}">
                <a16:creationId xmlns:a16="http://schemas.microsoft.com/office/drawing/2014/main" id="{45F9CC8C-1519-D32E-B82E-6FCD87FBBED4}"/>
              </a:ext>
            </a:extLst>
          </p:cNvPr>
          <p:cNvSpPr/>
          <p:nvPr/>
        </p:nvSpPr>
        <p:spPr>
          <a:xfrm>
            <a:off x="4534986" y="3591568"/>
            <a:ext cx="2150837" cy="1008000"/>
          </a:xfrm>
          <a:prstGeom prst="roundRect">
            <a:avLst>
              <a:gd name="adj" fmla="val 13433"/>
            </a:avLst>
          </a:prstGeom>
          <a:solidFill>
            <a:srgbClr val="FFFFFF"/>
          </a:solidFill>
          <a:ln w="12700">
            <a:gradFill>
              <a:gsLst>
                <a:gs pos="15000">
                  <a:srgbClr val="B175E1"/>
                </a:gs>
                <a:gs pos="0">
                  <a:schemeClr val="accent2"/>
                </a:gs>
                <a:gs pos="81184">
                  <a:srgbClr val="88D2E0"/>
                </a:gs>
                <a:gs pos="61757">
                  <a:srgbClr val="5C8EEB"/>
                </a:gs>
                <a:gs pos="74000">
                  <a:srgbClr val="4F92EC"/>
                </a:gs>
                <a:gs pos="44704">
                  <a:srgbClr val="C2C6D9"/>
                </a:gs>
                <a:gs pos="50000">
                  <a:srgbClr val="7188E9"/>
                </a:gs>
                <a:gs pos="90000">
                  <a:srgbClr val="319AF0"/>
                </a:gs>
                <a:gs pos="100000">
                  <a:srgbClr val="319AF0"/>
                </a:gs>
              </a:gsLst>
              <a:lin ang="3600000" scaled="0"/>
            </a:gradFill>
            <a:prstDash val="solid"/>
          </a:ln>
        </p:spPr>
        <p:txBody>
          <a:bodyPr/>
          <a:lstStyle/>
          <a:p>
            <a:endParaRPr lang="ja-JP" altLang="en-US" sz="2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6" name="Text 51">
            <a:extLst>
              <a:ext uri="{FF2B5EF4-FFF2-40B4-BE49-F238E27FC236}">
                <a16:creationId xmlns:a16="http://schemas.microsoft.com/office/drawing/2014/main" id="{31FE3005-4B22-B2C2-2595-5ED39B872316}"/>
              </a:ext>
            </a:extLst>
          </p:cNvPr>
          <p:cNvSpPr/>
          <p:nvPr/>
        </p:nvSpPr>
        <p:spPr>
          <a:xfrm>
            <a:off x="5138180" y="3683010"/>
            <a:ext cx="1159060" cy="216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ja-JP" altLang="en-US" sz="1400" b="1" dirty="0">
                <a:solidFill>
                  <a:srgbClr val="00A3A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文献の管理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7" name="Text 52">
            <a:extLst>
              <a:ext uri="{FF2B5EF4-FFF2-40B4-BE49-F238E27FC236}">
                <a16:creationId xmlns:a16="http://schemas.microsoft.com/office/drawing/2014/main" id="{8C24E7D2-E923-E388-2840-E67D3FB44043}"/>
              </a:ext>
            </a:extLst>
          </p:cNvPr>
          <p:cNvSpPr/>
          <p:nvPr/>
        </p:nvSpPr>
        <p:spPr>
          <a:xfrm>
            <a:off x="4540195" y="4012311"/>
            <a:ext cx="2112896" cy="504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EndNote </a:t>
            </a: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Onlineで文献を管理し、引用文献リストを</a:t>
            </a:r>
            <a:endParaRPr lang="en-US" sz="1400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作成する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03" name="グラフィックス 102">
            <a:extLst>
              <a:ext uri="{FF2B5EF4-FFF2-40B4-BE49-F238E27FC236}">
                <a16:creationId xmlns:a16="http://schemas.microsoft.com/office/drawing/2014/main" id="{0DEED279-B346-5A9C-098F-F4E51E3BBC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87127" y="3637340"/>
            <a:ext cx="359266" cy="360000"/>
          </a:xfrm>
          <a:prstGeom prst="rect">
            <a:avLst/>
          </a:prstGeom>
        </p:spPr>
      </p:pic>
      <p:sp>
        <p:nvSpPr>
          <p:cNvPr id="61" name="Shape 47">
            <a:extLst>
              <a:ext uri="{FF2B5EF4-FFF2-40B4-BE49-F238E27FC236}">
                <a16:creationId xmlns:a16="http://schemas.microsoft.com/office/drawing/2014/main" id="{08F95660-F6F0-D4C2-026D-D17EB9D92125}"/>
              </a:ext>
            </a:extLst>
          </p:cNvPr>
          <p:cNvSpPr/>
          <p:nvPr/>
        </p:nvSpPr>
        <p:spPr>
          <a:xfrm>
            <a:off x="2382151" y="3591568"/>
            <a:ext cx="2056472" cy="1008000"/>
          </a:xfrm>
          <a:prstGeom prst="roundRect">
            <a:avLst>
              <a:gd name="adj" fmla="val 13433"/>
            </a:avLst>
          </a:prstGeom>
          <a:solidFill>
            <a:srgbClr val="FFFFFF"/>
          </a:solidFill>
          <a:ln w="12700">
            <a:gradFill>
              <a:gsLst>
                <a:gs pos="15000">
                  <a:srgbClr val="B175E1"/>
                </a:gs>
                <a:gs pos="0">
                  <a:schemeClr val="accent2"/>
                </a:gs>
                <a:gs pos="81184">
                  <a:srgbClr val="88D2E0"/>
                </a:gs>
                <a:gs pos="61757">
                  <a:srgbClr val="5C8EEB"/>
                </a:gs>
                <a:gs pos="74000">
                  <a:srgbClr val="4F92EC"/>
                </a:gs>
                <a:gs pos="44704">
                  <a:srgbClr val="C2C6D9"/>
                </a:gs>
                <a:gs pos="50000">
                  <a:srgbClr val="7188E9"/>
                </a:gs>
                <a:gs pos="90000">
                  <a:srgbClr val="319AF0"/>
                </a:gs>
                <a:gs pos="100000">
                  <a:srgbClr val="319AF0"/>
                </a:gs>
              </a:gsLst>
              <a:lin ang="3600000" scaled="0"/>
            </a:gradFill>
            <a:prstDash val="solid"/>
          </a:ln>
        </p:spPr>
        <p:txBody>
          <a:bodyPr/>
          <a:lstStyle/>
          <a:p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3" name="Text 48">
            <a:extLst>
              <a:ext uri="{FF2B5EF4-FFF2-40B4-BE49-F238E27FC236}">
                <a16:creationId xmlns:a16="http://schemas.microsoft.com/office/drawing/2014/main" id="{EC570613-3B66-62AA-2C2E-CBA97BBC83C8}"/>
              </a:ext>
            </a:extLst>
          </p:cNvPr>
          <p:cNvSpPr/>
          <p:nvPr/>
        </p:nvSpPr>
        <p:spPr>
          <a:xfrm>
            <a:off x="2873059" y="3670131"/>
            <a:ext cx="1460199" cy="216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5E33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AI</a:t>
            </a:r>
            <a:r>
              <a:rPr lang="ja-JP" altLang="en-US" sz="1400" b="1" dirty="0">
                <a:solidFill>
                  <a:srgbClr val="5E33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機能を活用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4" name="Text 49">
            <a:extLst>
              <a:ext uri="{FF2B5EF4-FFF2-40B4-BE49-F238E27FC236}">
                <a16:creationId xmlns:a16="http://schemas.microsoft.com/office/drawing/2014/main" id="{D1F7826F-B60C-9326-0A04-18D459D1FC8F}"/>
              </a:ext>
            </a:extLst>
          </p:cNvPr>
          <p:cNvSpPr/>
          <p:nvPr/>
        </p:nvSpPr>
        <p:spPr>
          <a:xfrm>
            <a:off x="2412507" y="4012311"/>
            <a:ext cx="2031324" cy="504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ja-JP" alt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搭載された</a:t>
            </a:r>
            <a:r>
              <a:rPr lang="en-US" altLang="ja-JP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AI</a:t>
            </a:r>
            <a:r>
              <a:rPr lang="ja-JP" alt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機能</a:t>
            </a:r>
            <a:r>
              <a:rPr 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を</a:t>
            </a:r>
            <a:r>
              <a:rPr lang="ja-JP" alt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活用し</a:t>
            </a: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日本語など</a:t>
            </a:r>
            <a:r>
              <a:rPr lang="ja-JP" alt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の</a:t>
            </a: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自然言語で</a:t>
            </a:r>
            <a:endParaRPr lang="en-US" sz="1400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pPr marL="0" indent="0" algn="ctr">
              <a:buNone/>
            </a:pP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文献を見つける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13" name="グラフィックス 112">
            <a:extLst>
              <a:ext uri="{FF2B5EF4-FFF2-40B4-BE49-F238E27FC236}">
                <a16:creationId xmlns:a16="http://schemas.microsoft.com/office/drawing/2014/main" id="{3D0A901E-F2B9-0406-45A5-A8F3DF5D76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26531" y="3592532"/>
            <a:ext cx="381571" cy="376293"/>
          </a:xfrm>
          <a:prstGeom prst="rect">
            <a:avLst/>
          </a:prstGeom>
        </p:spPr>
      </p:pic>
      <p:pic>
        <p:nvPicPr>
          <p:cNvPr id="137" name="グラフィックス 136">
            <a:extLst>
              <a:ext uri="{FF2B5EF4-FFF2-40B4-BE49-F238E27FC236}">
                <a16:creationId xmlns:a16="http://schemas.microsoft.com/office/drawing/2014/main" id="{6A9392F0-5CA9-B981-3752-12BC2D6990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9899" y="3581789"/>
            <a:ext cx="396000" cy="396000"/>
          </a:xfrm>
          <a:prstGeom prst="rect">
            <a:avLst/>
          </a:prstGeom>
        </p:spPr>
      </p:pic>
      <p:sp>
        <p:nvSpPr>
          <p:cNvPr id="77" name="Shape 14">
            <a:extLst>
              <a:ext uri="{FF2B5EF4-FFF2-40B4-BE49-F238E27FC236}">
                <a16:creationId xmlns:a16="http://schemas.microsoft.com/office/drawing/2014/main" id="{0B24AFFF-768E-31B5-FB49-0D840D5BF82B}"/>
              </a:ext>
            </a:extLst>
          </p:cNvPr>
          <p:cNvSpPr/>
          <p:nvPr/>
        </p:nvSpPr>
        <p:spPr>
          <a:xfrm>
            <a:off x="2310360" y="2082823"/>
            <a:ext cx="2044308" cy="558582"/>
          </a:xfrm>
          <a:prstGeom prst="roundRect">
            <a:avLst>
              <a:gd name="adj" fmla="val 21429"/>
            </a:avLst>
          </a:prstGeom>
          <a:solidFill>
            <a:srgbClr val="FFFFFF"/>
          </a:solidFill>
          <a:ln w="12700">
            <a:gradFill>
              <a:gsLst>
                <a:gs pos="15000">
                  <a:srgbClr val="B175E1"/>
                </a:gs>
                <a:gs pos="0">
                  <a:schemeClr val="accent2"/>
                </a:gs>
                <a:gs pos="81184">
                  <a:srgbClr val="88D2E0"/>
                </a:gs>
                <a:gs pos="61757">
                  <a:srgbClr val="5C8EEB"/>
                </a:gs>
                <a:gs pos="74000">
                  <a:srgbClr val="4F92EC"/>
                </a:gs>
                <a:gs pos="44704">
                  <a:srgbClr val="C2C6D9"/>
                </a:gs>
                <a:gs pos="50000">
                  <a:srgbClr val="7188E9"/>
                </a:gs>
                <a:gs pos="90000">
                  <a:srgbClr val="319AF0"/>
                </a:gs>
                <a:gs pos="100000">
                  <a:srgbClr val="319AF0"/>
                </a:gs>
              </a:gsLst>
              <a:lin ang="3600000" scaled="0"/>
            </a:gradFill>
            <a:prstDash val="solid"/>
          </a:ln>
        </p:spPr>
        <p:txBody>
          <a:bodyPr/>
          <a:lstStyle/>
          <a:p>
            <a:endParaRPr lang="ja-JP" altLang="en-US" sz="2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Text 13">
            <a:extLst>
              <a:ext uri="{FF2B5EF4-FFF2-40B4-BE49-F238E27FC236}">
                <a16:creationId xmlns:a16="http://schemas.microsoft.com/office/drawing/2014/main" id="{D2E8DF4D-3FF7-C0F4-5892-F2068D9E5D63}"/>
              </a:ext>
            </a:extLst>
          </p:cNvPr>
          <p:cNvSpPr/>
          <p:nvPr/>
        </p:nvSpPr>
        <p:spPr>
          <a:xfrm>
            <a:off x="2741895" y="2152775"/>
            <a:ext cx="1513090" cy="432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海外の論文を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algn="ctr">
              <a:buNone/>
            </a:pP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日本語で検索したい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34" name="グラフィックス 133">
            <a:extLst>
              <a:ext uri="{FF2B5EF4-FFF2-40B4-BE49-F238E27FC236}">
                <a16:creationId xmlns:a16="http://schemas.microsoft.com/office/drawing/2014/main" id="{5EDEDCC9-5EFD-3F31-B13B-929CAAF566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357730" y="2167469"/>
            <a:ext cx="360000" cy="360736"/>
          </a:xfrm>
          <a:prstGeom prst="rect">
            <a:avLst/>
          </a:prstGeom>
        </p:spPr>
      </p:pic>
      <p:sp>
        <p:nvSpPr>
          <p:cNvPr id="139" name="Shape 1">
            <a:extLst>
              <a:ext uri="{FF2B5EF4-FFF2-40B4-BE49-F238E27FC236}">
                <a16:creationId xmlns:a16="http://schemas.microsoft.com/office/drawing/2014/main" id="{97A525DA-4BE1-044A-43C9-1707FB486BE8}"/>
              </a:ext>
            </a:extLst>
          </p:cNvPr>
          <p:cNvSpPr/>
          <p:nvPr/>
        </p:nvSpPr>
        <p:spPr>
          <a:xfrm>
            <a:off x="0" y="1590025"/>
            <a:ext cx="6857309" cy="72000"/>
          </a:xfrm>
          <a:prstGeom prst="rect">
            <a:avLst/>
          </a:prstGeom>
          <a:gradFill>
            <a:gsLst>
              <a:gs pos="50000">
                <a:srgbClr val="7188E9"/>
              </a:gs>
              <a:gs pos="85000">
                <a:srgbClr val="319AF0"/>
              </a:gs>
              <a:gs pos="15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117">
              <a:solidFill>
                <a:schemeClr val="lt1"/>
              </a:solidFill>
            </a:endParaRPr>
          </a:p>
        </p:txBody>
      </p:sp>
      <p:pic>
        <p:nvPicPr>
          <p:cNvPr id="141" name="グラフィックス 140">
            <a:extLst>
              <a:ext uri="{FF2B5EF4-FFF2-40B4-BE49-F238E27FC236}">
                <a16:creationId xmlns:a16="http://schemas.microsoft.com/office/drawing/2014/main" id="{8FA1EB57-6001-FB09-1E5A-9706BE4105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-29553" y="9292941"/>
            <a:ext cx="1590675" cy="485775"/>
          </a:xfrm>
          <a:prstGeom prst="rect">
            <a:avLst/>
          </a:prstGeom>
        </p:spPr>
      </p:pic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C308D0CD-2CA0-1026-360A-4C8FC9EED9BD}"/>
              </a:ext>
            </a:extLst>
          </p:cNvPr>
          <p:cNvSpPr txBox="1"/>
          <p:nvPr/>
        </p:nvSpPr>
        <p:spPr>
          <a:xfrm>
            <a:off x="176535" y="477179"/>
            <a:ext cx="1568450" cy="32042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学術データベース</a:t>
            </a:r>
          </a:p>
        </p:txBody>
      </p:sp>
      <p:sp>
        <p:nvSpPr>
          <p:cNvPr id="31" name="Shape 20">
            <a:extLst>
              <a:ext uri="{FF2B5EF4-FFF2-40B4-BE49-F238E27FC236}">
                <a16:creationId xmlns:a16="http://schemas.microsoft.com/office/drawing/2014/main" id="{CE0239C5-2C1D-713B-2369-EEEBE07ABB2B}"/>
              </a:ext>
            </a:extLst>
          </p:cNvPr>
          <p:cNvSpPr/>
          <p:nvPr/>
        </p:nvSpPr>
        <p:spPr>
          <a:xfrm>
            <a:off x="204666" y="4722001"/>
            <a:ext cx="6516000" cy="4343345"/>
          </a:xfrm>
          <a:prstGeom prst="roundRect">
            <a:avLst>
              <a:gd name="adj" fmla="val 2235"/>
            </a:avLst>
          </a:prstGeom>
          <a:solidFill>
            <a:srgbClr val="FFFFFF"/>
          </a:solidFill>
          <a:ln w="12700">
            <a:solidFill>
              <a:schemeClr val="bg1">
                <a:lumMod val="75000"/>
              </a:schemeClr>
            </a:solidFill>
            <a:prstDash val="solid"/>
          </a:ln>
          <a:effectLst>
            <a:outerShdw blurRad="12700" dist="508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2" name="Shape 21">
            <a:extLst>
              <a:ext uri="{FF2B5EF4-FFF2-40B4-BE49-F238E27FC236}">
                <a16:creationId xmlns:a16="http://schemas.microsoft.com/office/drawing/2014/main" id="{88E86527-1B41-C0FD-50B6-4FD3D61B3CD8}"/>
              </a:ext>
            </a:extLst>
          </p:cNvPr>
          <p:cNvSpPr/>
          <p:nvPr/>
        </p:nvSpPr>
        <p:spPr>
          <a:xfrm>
            <a:off x="222717" y="4741051"/>
            <a:ext cx="1155900" cy="4336487"/>
          </a:xfrm>
          <a:prstGeom prst="roundRect">
            <a:avLst>
              <a:gd name="adj" fmla="val 5970"/>
            </a:avLst>
          </a:prstGeom>
          <a:solidFill>
            <a:schemeClr val="bg2"/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  <p:txBody>
          <a:bodyPr/>
          <a:lstStyle/>
          <a:p>
            <a:endParaRPr lang="ja-JP" altLang="en-US" sz="140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3" name="Text 22">
            <a:extLst>
              <a:ext uri="{FF2B5EF4-FFF2-40B4-BE49-F238E27FC236}">
                <a16:creationId xmlns:a16="http://schemas.microsoft.com/office/drawing/2014/main" id="{2B433BD9-A185-6B12-E0A6-05FB9C84CA40}"/>
              </a:ext>
            </a:extLst>
          </p:cNvPr>
          <p:cNvSpPr/>
          <p:nvPr/>
        </p:nvSpPr>
        <p:spPr>
          <a:xfrm>
            <a:off x="299512" y="4840651"/>
            <a:ext cx="850392" cy="283463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● 日時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4" name="Text 23">
            <a:extLst>
              <a:ext uri="{FF2B5EF4-FFF2-40B4-BE49-F238E27FC236}">
                <a16:creationId xmlns:a16="http://schemas.microsoft.com/office/drawing/2014/main" id="{6A140AF2-6E81-028B-1263-F40CDCA5F9D7}"/>
              </a:ext>
            </a:extLst>
          </p:cNvPr>
          <p:cNvSpPr/>
          <p:nvPr/>
        </p:nvSpPr>
        <p:spPr>
          <a:xfrm>
            <a:off x="1481841" y="4832503"/>
            <a:ext cx="4978908" cy="4846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altLang="ja-JP" sz="1400" b="1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10</a:t>
            </a:r>
            <a:r>
              <a:rPr lang="en-US" sz="1400" b="1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月2</a:t>
            </a:r>
            <a:r>
              <a:rPr lang="en-US" altLang="ja-JP" sz="1400" b="1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0</a:t>
            </a:r>
            <a:r>
              <a:rPr lang="en-US" sz="1400" b="1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日（火）14:00〜15:15</a:t>
            </a:r>
          </a:p>
          <a:p>
            <a:pPr marL="0" indent="0" algn="l">
              <a:buNone/>
            </a:pPr>
            <a:r>
              <a:rPr lang="ja-JP" altLang="en-US" sz="1400" b="1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　　　　　　　　　</a:t>
            </a: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または</a:t>
            </a:r>
            <a:r>
              <a:rPr lang="en-US" sz="1400" b="1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  17:30〜18:45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5" name="Shape 24">
            <a:extLst>
              <a:ext uri="{FF2B5EF4-FFF2-40B4-BE49-F238E27FC236}">
                <a16:creationId xmlns:a16="http://schemas.microsoft.com/office/drawing/2014/main" id="{11D5AB9D-C4E6-65D8-94C2-B8E8E3FA7C37}"/>
              </a:ext>
            </a:extLst>
          </p:cNvPr>
          <p:cNvSpPr/>
          <p:nvPr/>
        </p:nvSpPr>
        <p:spPr>
          <a:xfrm>
            <a:off x="186228" y="5392096"/>
            <a:ext cx="6552000" cy="1"/>
          </a:xfrm>
          <a:prstGeom prst="line">
            <a:avLst/>
          </a:prstGeom>
          <a:noFill/>
          <a:ln w="8890">
            <a:solidFill>
              <a:srgbClr val="D7D8E0"/>
            </a:solidFill>
            <a:prstDash val="solid"/>
          </a:ln>
        </p:spPr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6" name="Text 25">
            <a:extLst>
              <a:ext uri="{FF2B5EF4-FFF2-40B4-BE49-F238E27FC236}">
                <a16:creationId xmlns:a16="http://schemas.microsoft.com/office/drawing/2014/main" id="{1551BCF2-FDB0-372A-7996-C58D19B3F64C}"/>
              </a:ext>
            </a:extLst>
          </p:cNvPr>
          <p:cNvSpPr/>
          <p:nvPr/>
        </p:nvSpPr>
        <p:spPr>
          <a:xfrm>
            <a:off x="299512" y="5481706"/>
            <a:ext cx="967740" cy="31089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● 参加対象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7" name="Text 26">
            <a:extLst>
              <a:ext uri="{FF2B5EF4-FFF2-40B4-BE49-F238E27FC236}">
                <a16:creationId xmlns:a16="http://schemas.microsoft.com/office/drawing/2014/main" id="{75536935-0F1B-80B5-82DC-E40CF441BB41}"/>
              </a:ext>
            </a:extLst>
          </p:cNvPr>
          <p:cNvSpPr/>
          <p:nvPr/>
        </p:nvSpPr>
        <p:spPr>
          <a:xfrm>
            <a:off x="1649268" y="5424175"/>
            <a:ext cx="4544568" cy="365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本学の教職員・大学院生・学部生の皆様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8" name="Shape 27">
            <a:extLst>
              <a:ext uri="{FF2B5EF4-FFF2-40B4-BE49-F238E27FC236}">
                <a16:creationId xmlns:a16="http://schemas.microsoft.com/office/drawing/2014/main" id="{7BF6BE64-F392-F075-DDCD-273A182481E5}"/>
              </a:ext>
            </a:extLst>
          </p:cNvPr>
          <p:cNvSpPr/>
          <p:nvPr/>
        </p:nvSpPr>
        <p:spPr>
          <a:xfrm>
            <a:off x="199107" y="5757093"/>
            <a:ext cx="6552000" cy="1"/>
          </a:xfrm>
          <a:prstGeom prst="line">
            <a:avLst/>
          </a:prstGeom>
          <a:noFill/>
          <a:ln w="8890">
            <a:solidFill>
              <a:srgbClr val="D7D8E0"/>
            </a:solidFill>
            <a:prstDash val="solid"/>
          </a:ln>
        </p:spPr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9" name="Text 28">
            <a:extLst>
              <a:ext uri="{FF2B5EF4-FFF2-40B4-BE49-F238E27FC236}">
                <a16:creationId xmlns:a16="http://schemas.microsoft.com/office/drawing/2014/main" id="{D4357BE9-753B-4CAD-F49E-78ACAAE2C069}"/>
              </a:ext>
            </a:extLst>
          </p:cNvPr>
          <p:cNvSpPr/>
          <p:nvPr/>
        </p:nvSpPr>
        <p:spPr>
          <a:xfrm>
            <a:off x="299512" y="5927581"/>
            <a:ext cx="1031748" cy="117043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● </a:t>
            </a:r>
            <a:r>
              <a:rPr lang="en-US" sz="14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申込URL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　</a:t>
            </a:r>
            <a:r>
              <a:rPr lang="ja-JP" altLang="en-US" sz="14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  </a:t>
            </a:r>
            <a:r>
              <a:rPr lang="en-US" sz="14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QRコード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0" name="Text 29">
            <a:extLst>
              <a:ext uri="{FF2B5EF4-FFF2-40B4-BE49-F238E27FC236}">
                <a16:creationId xmlns:a16="http://schemas.microsoft.com/office/drawing/2014/main" id="{C2C10756-33AF-E4C2-2784-723A7BD68EEA}"/>
              </a:ext>
            </a:extLst>
          </p:cNvPr>
          <p:cNvSpPr/>
          <p:nvPr/>
        </p:nvSpPr>
        <p:spPr>
          <a:xfrm>
            <a:off x="1623510" y="7235122"/>
            <a:ext cx="5065384" cy="4064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ja-JP" altLang="en-US" sz="12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・　</a:t>
            </a:r>
            <a:r>
              <a:rPr lang="en-US" sz="12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開始時間によって</a:t>
            </a:r>
            <a:r>
              <a:rPr lang="ja-JP" altLang="en-US" sz="12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登録用</a:t>
            </a:r>
            <a:r>
              <a:rPr lang="en-US" sz="12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URLが異なります</a:t>
            </a:r>
            <a:endParaRPr 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algn="l">
              <a:buNone/>
            </a:pPr>
            <a:r>
              <a:rPr lang="ja-JP" altLang="en-US" sz="12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・　</a:t>
            </a:r>
            <a:r>
              <a:rPr lang="en-US" sz="12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本学発行のメールアドレスでお申し込みください</a:t>
            </a:r>
            <a:r>
              <a:rPr lang="ja-JP" altLang="en-US" sz="12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　</a:t>
            </a:r>
            <a:endParaRPr lang="en-US" sz="1100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1" name="Shape 30">
            <a:extLst>
              <a:ext uri="{FF2B5EF4-FFF2-40B4-BE49-F238E27FC236}">
                <a16:creationId xmlns:a16="http://schemas.microsoft.com/office/drawing/2014/main" id="{0274AD0E-4B34-3038-482E-2A0BDE30314A}"/>
              </a:ext>
            </a:extLst>
          </p:cNvPr>
          <p:cNvSpPr/>
          <p:nvPr/>
        </p:nvSpPr>
        <p:spPr>
          <a:xfrm>
            <a:off x="199107" y="7667815"/>
            <a:ext cx="6552000" cy="1"/>
          </a:xfrm>
          <a:prstGeom prst="line">
            <a:avLst/>
          </a:prstGeom>
          <a:noFill/>
          <a:ln w="8890">
            <a:solidFill>
              <a:srgbClr val="D7D8E0"/>
            </a:solidFill>
            <a:prstDash val="solid"/>
          </a:ln>
        </p:spPr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2" name="Text 31">
            <a:extLst>
              <a:ext uri="{FF2B5EF4-FFF2-40B4-BE49-F238E27FC236}">
                <a16:creationId xmlns:a16="http://schemas.microsoft.com/office/drawing/2014/main" id="{E8944B9B-2FA6-CA19-175D-51DF6FDDCA17}"/>
              </a:ext>
            </a:extLst>
          </p:cNvPr>
          <p:cNvSpPr/>
          <p:nvPr/>
        </p:nvSpPr>
        <p:spPr>
          <a:xfrm>
            <a:off x="299512" y="7732712"/>
            <a:ext cx="1031748" cy="3657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● 開催方法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3" name="Text 32">
            <a:extLst>
              <a:ext uri="{FF2B5EF4-FFF2-40B4-BE49-F238E27FC236}">
                <a16:creationId xmlns:a16="http://schemas.microsoft.com/office/drawing/2014/main" id="{F1AD1F91-CA5C-2F94-3995-671E749E8B1E}"/>
              </a:ext>
            </a:extLst>
          </p:cNvPr>
          <p:cNvSpPr/>
          <p:nvPr/>
        </p:nvSpPr>
        <p:spPr>
          <a:xfrm>
            <a:off x="1649267" y="7654607"/>
            <a:ext cx="5100951" cy="42062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400" b="1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WebExによるオンライン講習会</a:t>
            </a:r>
            <a:r>
              <a:rPr lang="en-US" sz="1400" b="1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  </a:t>
            </a:r>
            <a:r>
              <a:rPr lang="en-US" sz="12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※後日、講習会の録画動画をご提供</a:t>
            </a:r>
            <a:endParaRPr 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4" name="Shape 33">
            <a:extLst>
              <a:ext uri="{FF2B5EF4-FFF2-40B4-BE49-F238E27FC236}">
                <a16:creationId xmlns:a16="http://schemas.microsoft.com/office/drawing/2014/main" id="{6193214A-4AEA-2CBA-BED1-0E27C4ACF8B2}"/>
              </a:ext>
            </a:extLst>
          </p:cNvPr>
          <p:cNvSpPr/>
          <p:nvPr/>
        </p:nvSpPr>
        <p:spPr>
          <a:xfrm>
            <a:off x="199107" y="8061590"/>
            <a:ext cx="6552000" cy="1"/>
          </a:xfrm>
          <a:prstGeom prst="line">
            <a:avLst/>
          </a:prstGeom>
          <a:noFill/>
          <a:ln w="8890">
            <a:solidFill>
              <a:srgbClr val="D7D8E0"/>
            </a:solidFill>
            <a:prstDash val="solid"/>
          </a:ln>
        </p:spPr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5" name="Text 34">
            <a:extLst>
              <a:ext uri="{FF2B5EF4-FFF2-40B4-BE49-F238E27FC236}">
                <a16:creationId xmlns:a16="http://schemas.microsoft.com/office/drawing/2014/main" id="{C9D2702C-C6B6-0DC2-BA39-9AD0D16F9F9A}"/>
              </a:ext>
            </a:extLst>
          </p:cNvPr>
          <p:cNvSpPr/>
          <p:nvPr/>
        </p:nvSpPr>
        <p:spPr>
          <a:xfrm>
            <a:off x="299512" y="8122351"/>
            <a:ext cx="850392" cy="493776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● </a:t>
            </a:r>
            <a:r>
              <a:rPr lang="en-US" sz="1400" b="1" dirty="0" err="1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概要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6" name="Text 35">
            <a:extLst>
              <a:ext uri="{FF2B5EF4-FFF2-40B4-BE49-F238E27FC236}">
                <a16:creationId xmlns:a16="http://schemas.microsoft.com/office/drawing/2014/main" id="{F03B8062-024F-A92A-279B-26331E2D8B9D}"/>
              </a:ext>
            </a:extLst>
          </p:cNvPr>
          <p:cNvSpPr/>
          <p:nvPr/>
        </p:nvSpPr>
        <p:spPr>
          <a:xfrm>
            <a:off x="1649268" y="8105441"/>
            <a:ext cx="4937604" cy="890014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Web of Scienceとは / インパクトの高い論文を探す5つのコツ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algn="l">
              <a:buNone/>
            </a:pPr>
            <a:r>
              <a:rPr 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AI機能（スマート検索）、リモートアクセスの方法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indent="0" algn="l">
              <a:buNone/>
            </a:pP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文献を集めて整理する</a:t>
            </a:r>
            <a:r>
              <a:rPr lang="en-US" sz="1400" dirty="0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 / </a:t>
            </a:r>
            <a:r>
              <a:rPr lang="en-US" sz="1400" dirty="0" err="1">
                <a:solidFill>
                  <a:srgbClr val="1B1B1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引用文献リストを自動作成する</a:t>
            </a:r>
            <a:endParaRPr lang="en-US" sz="1400" dirty="0">
              <a:solidFill>
                <a:srgbClr val="1B1B1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  <a:p>
            <a:r>
              <a:rPr kumimoji="1" lang="ja-JP" altLang="en-US" sz="1400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ジャーナルに合わせて文献リストを一括変換する</a:t>
            </a:r>
            <a:endParaRPr lang="en-US" sz="12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7" name="Shape 36">
            <a:extLst>
              <a:ext uri="{FF2B5EF4-FFF2-40B4-BE49-F238E27FC236}">
                <a16:creationId xmlns:a16="http://schemas.microsoft.com/office/drawing/2014/main" id="{8052B7CA-69DF-B8B1-7AF4-AD544D6FE070}"/>
              </a:ext>
            </a:extLst>
          </p:cNvPr>
          <p:cNvSpPr/>
          <p:nvPr/>
        </p:nvSpPr>
        <p:spPr>
          <a:xfrm>
            <a:off x="1580688" y="5850550"/>
            <a:ext cx="2448000" cy="13680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B8B9C6"/>
            </a:solidFill>
            <a:prstDash val="solid"/>
          </a:ln>
        </p:spPr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8" name="Shape 37">
            <a:extLst>
              <a:ext uri="{FF2B5EF4-FFF2-40B4-BE49-F238E27FC236}">
                <a16:creationId xmlns:a16="http://schemas.microsoft.com/office/drawing/2014/main" id="{47C28CA1-55A2-8C82-F6D7-BE19187979E6}"/>
              </a:ext>
            </a:extLst>
          </p:cNvPr>
          <p:cNvSpPr/>
          <p:nvPr/>
        </p:nvSpPr>
        <p:spPr>
          <a:xfrm>
            <a:off x="4115676" y="5850550"/>
            <a:ext cx="2448000" cy="136800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B8B9C6"/>
            </a:solidFill>
            <a:prstDash val="solid"/>
          </a:ln>
        </p:spPr>
        <p:txBody>
          <a:bodyPr/>
          <a:lstStyle/>
          <a:p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Text 38">
            <a:extLst>
              <a:ext uri="{FF2B5EF4-FFF2-40B4-BE49-F238E27FC236}">
                <a16:creationId xmlns:a16="http://schemas.microsoft.com/office/drawing/2014/main" id="{A98836C9-B5F6-187E-6721-A1001DDE1D7D}"/>
              </a:ext>
            </a:extLst>
          </p:cNvPr>
          <p:cNvSpPr/>
          <p:nvPr/>
        </p:nvSpPr>
        <p:spPr>
          <a:xfrm>
            <a:off x="1711751" y="6143121"/>
            <a:ext cx="1170787" cy="16138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5E33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14:00</a:t>
            </a:r>
            <a:r>
              <a:rPr lang="ja-JP" altLang="en-US" sz="1500" b="1" dirty="0">
                <a:solidFill>
                  <a:srgbClr val="5E33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　</a:t>
            </a:r>
            <a:r>
              <a:rPr lang="en-US" sz="1500" b="1" dirty="0" err="1">
                <a:solidFill>
                  <a:srgbClr val="5E33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開始</a:t>
            </a:r>
            <a:endParaRPr lang="en-US" sz="15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0" name="Text 39">
            <a:extLst>
              <a:ext uri="{FF2B5EF4-FFF2-40B4-BE49-F238E27FC236}">
                <a16:creationId xmlns:a16="http://schemas.microsoft.com/office/drawing/2014/main" id="{70C0ED52-13CA-7D1E-65CD-3C562216D6DB}"/>
              </a:ext>
            </a:extLst>
          </p:cNvPr>
          <p:cNvSpPr/>
          <p:nvPr/>
        </p:nvSpPr>
        <p:spPr>
          <a:xfrm>
            <a:off x="4198410" y="6155821"/>
            <a:ext cx="1150536" cy="168911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00A3A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17:30</a:t>
            </a:r>
            <a:r>
              <a:rPr lang="ja-JP" altLang="en-US" sz="1500" b="1" dirty="0">
                <a:solidFill>
                  <a:srgbClr val="00A3A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　</a:t>
            </a:r>
            <a:r>
              <a:rPr lang="en-US" sz="1500" b="1" dirty="0" err="1">
                <a:solidFill>
                  <a:srgbClr val="00A3A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開始</a:t>
            </a:r>
            <a:endParaRPr lang="en-US" sz="15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47" name="図 146">
            <a:extLst>
              <a:ext uri="{FF2B5EF4-FFF2-40B4-BE49-F238E27FC236}">
                <a16:creationId xmlns:a16="http://schemas.microsoft.com/office/drawing/2014/main" id="{48B1D36E-E55D-E442-CC8E-2057FFCC6B5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009336" y="5860899"/>
            <a:ext cx="900000" cy="9000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F697B2CB-A2AB-33DA-4FB5-0718FA33634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93459" y="5860899"/>
            <a:ext cx="900000" cy="900000"/>
          </a:xfrm>
          <a:prstGeom prst="rect">
            <a:avLst/>
          </a:prstGeom>
        </p:spPr>
      </p:pic>
      <p:sp>
        <p:nvSpPr>
          <p:cNvPr id="53" name="Text 40">
            <a:extLst>
              <a:ext uri="{FF2B5EF4-FFF2-40B4-BE49-F238E27FC236}">
                <a16:creationId xmlns:a16="http://schemas.microsoft.com/office/drawing/2014/main" id="{7753C317-BEAA-4B06-945C-BB3193FA8C4B}"/>
              </a:ext>
            </a:extLst>
          </p:cNvPr>
          <p:cNvSpPr/>
          <p:nvPr/>
        </p:nvSpPr>
        <p:spPr>
          <a:xfrm>
            <a:off x="1667705" y="6564419"/>
            <a:ext cx="2310637" cy="720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en-US" sz="1000" dirty="0">
                <a:solidFill>
                  <a:srgbClr val="5E33BF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  <a:hlinkClick r:id="rId14"/>
              </a:rPr>
              <a:t>https://clarivatesupport.webex.com/weblink/register/rb83821d1dcb5d782b9532838b84cbf70</a:t>
            </a:r>
            <a:endParaRPr lang="en-US" sz="1000" dirty="0">
              <a:solidFill>
                <a:srgbClr val="5E33BF"/>
              </a:solidFill>
              <a:latin typeface="Meiryo UI" panose="020B0604030504040204" pitchFamily="50" charset="-128"/>
              <a:ea typeface="Meiryo UI" panose="020B0604030504040204" pitchFamily="50" charset="-128"/>
              <a:cs typeface="Yu Gothic" pitchFamily="34" charset="-120"/>
            </a:endParaRPr>
          </a:p>
        </p:txBody>
      </p:sp>
      <p:sp>
        <p:nvSpPr>
          <p:cNvPr id="54" name="Text 41">
            <a:extLst>
              <a:ext uri="{FF2B5EF4-FFF2-40B4-BE49-F238E27FC236}">
                <a16:creationId xmlns:a16="http://schemas.microsoft.com/office/drawing/2014/main" id="{8D8B3B55-4CAB-1592-99A5-C4E7D42E2972}"/>
              </a:ext>
            </a:extLst>
          </p:cNvPr>
          <p:cNvSpPr/>
          <p:nvPr/>
        </p:nvSpPr>
        <p:spPr>
          <a:xfrm>
            <a:off x="4180122" y="6564419"/>
            <a:ext cx="2342598" cy="72000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r>
              <a:rPr lang="en-US" sz="1000" dirty="0">
                <a:solidFill>
                  <a:srgbClr val="00A3A6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  <a:hlinkClick r:id="rId15"/>
              </a:rPr>
              <a:t>https://clarivatesupport.webex.com/weblink/register/r38d9c2addd20baf488ee072934e7ca4c</a:t>
            </a:r>
            <a:endParaRPr lang="en-US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1" name="Text 56">
            <a:extLst>
              <a:ext uri="{FF2B5EF4-FFF2-40B4-BE49-F238E27FC236}">
                <a16:creationId xmlns:a16="http://schemas.microsoft.com/office/drawing/2014/main" id="{4F658B2C-C65B-99F9-0E23-3C18A7D97476}"/>
              </a:ext>
            </a:extLst>
          </p:cNvPr>
          <p:cNvSpPr/>
          <p:nvPr/>
        </p:nvSpPr>
        <p:spPr>
          <a:xfrm>
            <a:off x="1786752" y="9213409"/>
            <a:ext cx="5175435" cy="490505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Autofit/>
          </a:bodyPr>
          <a:lstStyle/>
          <a:p>
            <a:pPr marL="0" indent="0" algn="ctr">
              <a:buNone/>
            </a:pPr>
            <a:r>
              <a:rPr lang="en-US" sz="1400" b="1" dirty="0" err="1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問い合わせ先</a:t>
            </a:r>
            <a:r>
              <a:rPr 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　</a:t>
            </a:r>
            <a:r>
              <a:rPr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関西大学</a:t>
            </a:r>
            <a:r>
              <a:rPr 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図書館</a:t>
            </a:r>
          </a:p>
          <a:p>
            <a:pPr marL="0" indent="0" algn="ctr">
              <a:buNone/>
            </a:pPr>
            <a:r>
              <a:rPr 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Tel: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06</a:t>
            </a:r>
            <a:r>
              <a:rPr 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-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6368</a:t>
            </a:r>
            <a:r>
              <a:rPr lang="en-US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-</a:t>
            </a:r>
            <a:r>
              <a:rPr lang="en-US" altLang="ja-JP" sz="1400" b="1" dirty="0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1157/</a:t>
            </a:r>
            <a:r>
              <a:rPr lang="en-US" altLang="ja-JP" sz="1400" b="1" dirty="0" err="1">
                <a:latin typeface="Meiryo UI" panose="020B0604030504040204" pitchFamily="50" charset="-128"/>
                <a:ea typeface="Meiryo UI" panose="020B0604030504040204" pitchFamily="50" charset="-128"/>
                <a:cs typeface="Yu Gothic" pitchFamily="34" charset="-120"/>
              </a:rPr>
              <a:t>Email:ku-library@ml.kandai.jp</a:t>
            </a:r>
            <a:endParaRPr lang="en-US" sz="14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9" name="Text 54">
            <a:extLst>
              <a:ext uri="{FF2B5EF4-FFF2-40B4-BE49-F238E27FC236}">
                <a16:creationId xmlns:a16="http://schemas.microsoft.com/office/drawing/2014/main" id="{78B7A0C9-7FAC-AF01-FEA8-B0CE9D757FCE}"/>
              </a:ext>
            </a:extLst>
          </p:cNvPr>
          <p:cNvSpPr/>
          <p:nvPr/>
        </p:nvSpPr>
        <p:spPr>
          <a:xfrm>
            <a:off x="4685574" y="4783534"/>
            <a:ext cx="2146667" cy="528787"/>
          </a:xfrm>
          <a:prstGeom prst="wedgeRoundRectCallout">
            <a:avLst>
              <a:gd name="adj1" fmla="val -61469"/>
              <a:gd name="adj2" fmla="val -7912"/>
              <a:gd name="adj3" fmla="val 16667"/>
            </a:avLst>
          </a:prstGeom>
          <a:solidFill>
            <a:schemeClr val="bg1">
              <a:lumMod val="95000"/>
            </a:schemeClr>
          </a:solidFill>
          <a:ln w="12700">
            <a:gradFill>
              <a:gsLst>
                <a:gs pos="15000">
                  <a:srgbClr val="B175E1"/>
                </a:gs>
                <a:gs pos="0">
                  <a:schemeClr val="accent2"/>
                </a:gs>
                <a:gs pos="81184">
                  <a:srgbClr val="88D2E0"/>
                </a:gs>
                <a:gs pos="61757">
                  <a:srgbClr val="5C8EEB"/>
                </a:gs>
                <a:gs pos="74000">
                  <a:srgbClr val="4F92EC"/>
                </a:gs>
                <a:gs pos="44704">
                  <a:srgbClr val="C2C6D9"/>
                </a:gs>
                <a:gs pos="50000">
                  <a:srgbClr val="7188E9"/>
                </a:gs>
                <a:gs pos="90000">
                  <a:srgbClr val="319AF0"/>
                </a:gs>
                <a:gs pos="100000">
                  <a:srgbClr val="319AF0"/>
                </a:gs>
              </a:gsLst>
              <a:lin ang="3600000" scaled="0"/>
            </a:gradFill>
            <a:prstDash val="solid"/>
          </a:ln>
        </p:spPr>
        <p:txBody>
          <a:bodyPr/>
          <a:lstStyle/>
          <a:p>
            <a:r>
              <a:rPr lang="en-US" sz="12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どちらの時間にも参加できます</a:t>
            </a:r>
            <a:r>
              <a:rPr 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　</a:t>
            </a:r>
          </a:p>
          <a:p>
            <a:r>
              <a:rPr lang="en-US" sz="1200" b="1" dirty="0" err="1">
                <a:latin typeface="Meiryo UI" panose="020B0604030504040204" pitchFamily="50" charset="-128"/>
                <a:ea typeface="Meiryo UI" panose="020B0604030504040204" pitchFamily="50" charset="-128"/>
              </a:rPr>
              <a:t>当日の登録・参加も可能</a:t>
            </a:r>
            <a:r>
              <a:rPr lang="en-US" sz="1200" dirty="0">
                <a:latin typeface="Meiryo UI" panose="020B0604030504040204" pitchFamily="50" charset="-128"/>
                <a:ea typeface="Meiryo UI" panose="020B0604030504040204" pitchFamily="50" charset="-128"/>
              </a:rPr>
              <a:t>！</a:t>
            </a:r>
          </a:p>
        </p:txBody>
      </p:sp>
      <p:pic>
        <p:nvPicPr>
          <p:cNvPr id="11" name="グラフィックス 10">
            <a:extLst>
              <a:ext uri="{FF2B5EF4-FFF2-40B4-BE49-F238E27FC236}">
                <a16:creationId xmlns:a16="http://schemas.microsoft.com/office/drawing/2014/main" id="{D04B62D2-5FF7-BE6E-EFF1-B21CD059B5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44035" y="3186845"/>
            <a:ext cx="446832" cy="446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516584"/>
      </p:ext>
    </p:extLst>
  </p:cSld>
  <p:clrMapOvr>
    <a:masterClrMapping/>
  </p:clrMapOvr>
</p:sld>
</file>

<file path=ppt/theme/theme1.xml><?xml version="1.0" encoding="utf-8"?>
<a:theme xmlns:a="http://schemas.openxmlformats.org/drawingml/2006/main" name="3_Content Layouts - Light">
  <a:themeElements>
    <a:clrScheme name="Custom 45">
      <a:dk1>
        <a:sysClr val="windowText" lastClr="000000"/>
      </a:dk1>
      <a:lt1>
        <a:sysClr val="window" lastClr="FFFFFF"/>
      </a:lt1>
      <a:dk2>
        <a:srgbClr val="2A2B2D"/>
      </a:dk2>
      <a:lt2>
        <a:srgbClr val="5E33BF"/>
      </a:lt2>
      <a:accent1>
        <a:srgbClr val="93FF9E"/>
      </a:accent1>
      <a:accent2>
        <a:srgbClr val="B175E1"/>
      </a:accent2>
      <a:accent3>
        <a:srgbClr val="F0FE4F"/>
      </a:accent3>
      <a:accent4>
        <a:srgbClr val="EA5564"/>
      </a:accent4>
      <a:accent5>
        <a:srgbClr val="18A381"/>
      </a:accent5>
      <a:accent6>
        <a:srgbClr val="5E33BF"/>
      </a:accent6>
      <a:hlink>
        <a:srgbClr val="000000"/>
      </a:hlink>
      <a:folHlink>
        <a:srgbClr val="EA5564"/>
      </a:folHlink>
    </a:clrScheme>
    <a:fontScheme name="Clarivate">
      <a:majorFont>
        <a:latin typeface="Avenir Next LT Pro Dem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accent2"/>
          </a:solidFill>
        </a:ln>
      </a:spPr>
      <a:bodyPr wrap="square" rtlCol="0">
        <a:noAutofit/>
      </a:bodyPr>
      <a:lstStyle>
        <a:defPPr algn="l">
          <a:defRPr>
            <a:solidFill>
              <a:schemeClr val="tx1"/>
            </a:solidFill>
          </a:defRPr>
        </a:defPPr>
      </a:lstStyle>
    </a:spDef>
    <a:txDef>
      <a:spPr>
        <a:solidFill>
          <a:schemeClr val="bg1"/>
        </a:solidFill>
        <a:ln>
          <a:solidFill>
            <a:schemeClr val="accent2"/>
          </a:solidFill>
        </a:ln>
      </a:spPr>
      <a:bodyPr wrap="square" rtlCol="0">
        <a:no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Clarivate Template MASTER V13.pptx" id="{2D6F4BB7-53DC-480C-9C89-BDA7F9F88EE1}" vid="{E9931B46-9C35-4685-ACA9-4A52E829BF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Yu Goth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9c671d4-5673-46a8-b007-92efa307b5c8">
      <Terms xmlns="http://schemas.microsoft.com/office/infopath/2007/PartnerControls"/>
    </lcf76f155ced4ddcb4097134ff3c332f>
    <TaxCatchAll xmlns="3662333d-f2d3-42e4-a03c-c0a60ccce36a" xsi:nil="true"/>
    <_Flow_SignoffStatus xmlns="59c671d4-5673-46a8-b007-92efa307b5c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D75E341972DC6499E5D81E043057A1F" ma:contentTypeVersion="16" ma:contentTypeDescription="新しいドキュメントを作成します。" ma:contentTypeScope="" ma:versionID="97c58b3bbb92ebbe8949df5c8e23bfdb">
  <xsd:schema xmlns:xsd="http://www.w3.org/2001/XMLSchema" xmlns:xs="http://www.w3.org/2001/XMLSchema" xmlns:p="http://schemas.microsoft.com/office/2006/metadata/properties" xmlns:ns2="59c671d4-5673-46a8-b007-92efa307b5c8" xmlns:ns3="3662333d-f2d3-42e4-a03c-c0a60ccce36a" targetNamespace="http://schemas.microsoft.com/office/2006/metadata/properties" ma:root="true" ma:fieldsID="be224fbee6e10bba8f7b1fa86dc704f0" ns2:_="" ns3:_="">
    <xsd:import namespace="59c671d4-5673-46a8-b007-92efa307b5c8"/>
    <xsd:import namespace="3662333d-f2d3-42e4-a03c-c0a60ccce3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c671d4-5673-46a8-b007-92efa307b5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6c580f68-8fb6-4863-9746-d6c2a3347a7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1" nillable="true" ma:displayName="承認の状態" ma:internalName="_x627f__x8a8d__x306e__x72b6__x614b_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62333d-f2d3-42e4-a03c-c0a60ccce36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3f6de71c-c1b5-4342-9bc8-0a73a98d65f7}" ma:internalName="TaxCatchAll" ma:showField="CatchAllData" ma:web="3662333d-f2d3-42e4-a03c-c0a60ccce3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2847C0F-F716-4656-ABFA-C862466F34F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8B7CAC-70E3-443A-91B7-BE9DFD7990F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33d6a6e-2840-4b0d-b25e-8c422a8ab1b8"/>
    <ds:schemaRef ds:uri="d1b2ddf1-b4b6-4e00-a3ce-5889403928f6"/>
  </ds:schemaRefs>
</ds:datastoreItem>
</file>

<file path=customXml/itemProps3.xml><?xml version="1.0" encoding="utf-8"?>
<ds:datastoreItem xmlns:ds="http://schemas.openxmlformats.org/officeDocument/2006/customXml" ds:itemID="{35FB55A2-2C0D-4581-BB0D-1B071F6E13EB}"/>
</file>

<file path=docMetadata/LabelInfo.xml><?xml version="1.0" encoding="utf-8"?>
<clbl:labelList xmlns:clbl="http://schemas.microsoft.com/office/2020/mipLabelMetadata">
  <clbl:label id="{127fa96e-00b4-429e-95f9-72c2828437a4}" enabled="0" method="" siteId="{127fa96e-00b4-429e-95f9-72c2828437a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1875</TotalTime>
  <Words>213</Words>
  <Application>Microsoft Office PowerPoint</Application>
  <PresentationFormat>ユーザー設定</PresentationFormat>
  <Paragraphs>53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Meiryo UI</vt:lpstr>
      <vt:lpstr>Yu Gothic</vt:lpstr>
      <vt:lpstr>Arial</vt:lpstr>
      <vt:lpstr>Avenir Next LT Pro</vt:lpstr>
      <vt:lpstr>Avenir Next LT Pro Demi</vt:lpstr>
      <vt:lpstr>Calibri</vt:lpstr>
      <vt:lpstr>Courier New</vt:lpstr>
      <vt:lpstr>Wingdings</vt:lpstr>
      <vt:lpstr>3_Content Layouts - Light</vt:lpstr>
      <vt:lpstr>PowerPoint プレゼンテーション</vt:lpstr>
    </vt:vector>
  </TitlesOfParts>
  <Company>Clarivate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トレーニングサミット ポスター 2026春 改訂版</dc:title>
  <dc:subject>Web of Science training summit poster redesigned</dc:subject>
  <dc:creator>Miki Ogura</dc:creator>
  <cp:lastModifiedBy>UKAI Kaori</cp:lastModifiedBy>
  <cp:revision>7</cp:revision>
  <dcterms:created xsi:type="dcterms:W3CDTF">2026-08-17T02:17:15Z</dcterms:created>
  <dcterms:modified xsi:type="dcterms:W3CDTF">2026-09-24T07:53:34Z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0x0101009D75E341972DC6499E5D81E043057A1F</vt:lpwstr>
  </property>
  <property fmtid="{D5CDD505-2E9C-101B-9397-08002B2CF9AE}" pid="3" name="MediaServiceImageTags">
    <vt:lpwstr/>
  </property>
</Properties>
</file>